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Helvetica Neue"/>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7" roundtripDataSignature="AMtx7mgsycjj67XHlcpAXWAoxr824mHk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HelveticaNeue-bold.fntdata"/><Relationship Id="rId21" Type="http://schemas.openxmlformats.org/officeDocument/2006/relationships/slide" Target="slides/slide17.xml"/><Relationship Id="rId43" Type="http://schemas.openxmlformats.org/officeDocument/2006/relationships/font" Target="fonts/HelveticaNeue-regular.fntdata"/><Relationship Id="rId24" Type="http://schemas.openxmlformats.org/officeDocument/2006/relationships/slide" Target="slides/slide20.xml"/><Relationship Id="rId46" Type="http://schemas.openxmlformats.org/officeDocument/2006/relationships/font" Target="fonts/HelveticaNeue-boldItalic.fntdata"/><Relationship Id="rId23" Type="http://schemas.openxmlformats.org/officeDocument/2006/relationships/slide" Target="slides/slide19.xml"/><Relationship Id="rId45"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196" name="Google Shape;19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73" name="Google Shape;27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80" name="Google Shape;28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88" name="Google Shape;28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03" name="Google Shape;30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11" name="Google Shape;3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19" name="Google Shape;31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27" name="Google Shape;32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33" name="Google Shape;33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41" name="Google Shape;34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49" name="Google Shape;34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56" name="Google Shape;35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66" name="Google Shape;36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74" name="Google Shape;37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81" name="Google Shape;38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389" name="Google Shape;38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p2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07" name="Google Shape;40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14" name="Google Shape;41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20" name="Google Shape;42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08" name="Google Shape;2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28" name="Google Shape;42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34" name="Google Shape;43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40" name="Google Shape;44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47" name="Google Shape;44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64" name="Google Shape;46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70" name="Google Shape;47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6" name="Google Shape;476;p3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481" name="Google Shape;48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8" name="Google Shape;488;p3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16" name="Google Shape;2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23" name="Google Shape;22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38" name="Google Shape;23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50" name="Google Shape;25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
        <p:nvSpPr>
          <p:cNvPr id="258" name="Google Shape;25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13">
  <p:cSld name="AUTOLAYOUT_15">
    <p:bg>
      <p:bgPr>
        <a:solidFill>
          <a:srgbClr val="FFFFFF"/>
        </a:solidFill>
      </p:bgPr>
    </p:bg>
    <p:spTree>
      <p:nvGrpSpPr>
        <p:cNvPr id="9" name="Shape 9"/>
        <p:cNvGrpSpPr/>
        <p:nvPr/>
      </p:nvGrpSpPr>
      <p:grpSpPr>
        <a:xfrm>
          <a:off x="0" y="0"/>
          <a:ext cx="0" cy="0"/>
          <a:chOff x="0" y="0"/>
          <a:chExt cx="0" cy="0"/>
        </a:xfrm>
      </p:grpSpPr>
      <p:sp>
        <p:nvSpPr>
          <p:cNvPr id="10" name="Google Shape;10;p41"/>
          <p:cNvSpPr/>
          <p:nvPr/>
        </p:nvSpPr>
        <p:spPr>
          <a:xfrm>
            <a:off x="0" y="0"/>
            <a:ext cx="9144000" cy="5143500"/>
          </a:xfrm>
          <a:prstGeom prst="rect">
            <a:avLst/>
          </a:prstGeom>
          <a:solidFill>
            <a:srgbClr val="000000"/>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 name="Google Shape;11;p41"/>
          <p:cNvSpPr txBox="1"/>
          <p:nvPr>
            <p:ph type="ctrTitle"/>
          </p:nvPr>
        </p:nvSpPr>
        <p:spPr>
          <a:xfrm>
            <a:off x="320625" y="2240300"/>
            <a:ext cx="5871300" cy="1921200"/>
          </a:xfrm>
          <a:prstGeom prst="rect">
            <a:avLst/>
          </a:prstGeom>
          <a:noFill/>
          <a:ln>
            <a:noFill/>
          </a:ln>
        </p:spPr>
        <p:txBody>
          <a:bodyPr anchorCtr="0" anchor="b" bIns="93125" lIns="93125" spcFirstLastPara="1" rIns="93125" wrap="square" tIns="93125">
            <a:noAutofit/>
          </a:bodyPr>
          <a:lstStyle>
            <a:lvl1pPr lvl="0" algn="l">
              <a:lnSpc>
                <a:spcPct val="100000"/>
              </a:lnSpc>
              <a:spcBef>
                <a:spcPts val="0"/>
              </a:spcBef>
              <a:spcAft>
                <a:spcPts val="0"/>
              </a:spcAft>
              <a:buClr>
                <a:srgbClr val="FFFFFF"/>
              </a:buClr>
              <a:buSzPts val="3700"/>
              <a:buNone/>
              <a:defRPr b="1" sz="3700">
                <a:solidFill>
                  <a:srgbClr val="FFFFFF"/>
                </a:solidFill>
              </a:defRPr>
            </a:lvl1pPr>
            <a:lvl2pPr lvl="1" algn="l">
              <a:lnSpc>
                <a:spcPct val="100000"/>
              </a:lnSpc>
              <a:spcBef>
                <a:spcPts val="0"/>
              </a:spcBef>
              <a:spcAft>
                <a:spcPts val="0"/>
              </a:spcAft>
              <a:buClr>
                <a:srgbClr val="FFFFFF"/>
              </a:buClr>
              <a:buSzPts val="3700"/>
              <a:buNone/>
              <a:defRPr b="1" sz="3700">
                <a:solidFill>
                  <a:srgbClr val="FFFFFF"/>
                </a:solidFill>
              </a:defRPr>
            </a:lvl2pPr>
            <a:lvl3pPr lvl="2" algn="l">
              <a:lnSpc>
                <a:spcPct val="100000"/>
              </a:lnSpc>
              <a:spcBef>
                <a:spcPts val="0"/>
              </a:spcBef>
              <a:spcAft>
                <a:spcPts val="0"/>
              </a:spcAft>
              <a:buClr>
                <a:srgbClr val="FFFFFF"/>
              </a:buClr>
              <a:buSzPts val="3700"/>
              <a:buNone/>
              <a:defRPr b="1" sz="3700">
                <a:solidFill>
                  <a:srgbClr val="FFFFFF"/>
                </a:solidFill>
              </a:defRPr>
            </a:lvl3pPr>
            <a:lvl4pPr lvl="3" algn="l">
              <a:lnSpc>
                <a:spcPct val="100000"/>
              </a:lnSpc>
              <a:spcBef>
                <a:spcPts val="0"/>
              </a:spcBef>
              <a:spcAft>
                <a:spcPts val="0"/>
              </a:spcAft>
              <a:buClr>
                <a:srgbClr val="FFFFFF"/>
              </a:buClr>
              <a:buSzPts val="3700"/>
              <a:buNone/>
              <a:defRPr b="1" sz="3700">
                <a:solidFill>
                  <a:srgbClr val="FFFFFF"/>
                </a:solidFill>
              </a:defRPr>
            </a:lvl4pPr>
            <a:lvl5pPr lvl="4" algn="l">
              <a:lnSpc>
                <a:spcPct val="100000"/>
              </a:lnSpc>
              <a:spcBef>
                <a:spcPts val="0"/>
              </a:spcBef>
              <a:spcAft>
                <a:spcPts val="0"/>
              </a:spcAft>
              <a:buClr>
                <a:srgbClr val="FFFFFF"/>
              </a:buClr>
              <a:buSzPts val="3700"/>
              <a:buNone/>
              <a:defRPr b="1" sz="3700">
                <a:solidFill>
                  <a:srgbClr val="FFFFFF"/>
                </a:solidFill>
              </a:defRPr>
            </a:lvl5pPr>
            <a:lvl6pPr lvl="5" algn="l">
              <a:lnSpc>
                <a:spcPct val="100000"/>
              </a:lnSpc>
              <a:spcBef>
                <a:spcPts val="0"/>
              </a:spcBef>
              <a:spcAft>
                <a:spcPts val="0"/>
              </a:spcAft>
              <a:buClr>
                <a:srgbClr val="FFFFFF"/>
              </a:buClr>
              <a:buSzPts val="3700"/>
              <a:buNone/>
              <a:defRPr b="1" sz="3700">
                <a:solidFill>
                  <a:srgbClr val="FFFFFF"/>
                </a:solidFill>
              </a:defRPr>
            </a:lvl6pPr>
            <a:lvl7pPr lvl="6" algn="l">
              <a:lnSpc>
                <a:spcPct val="100000"/>
              </a:lnSpc>
              <a:spcBef>
                <a:spcPts val="0"/>
              </a:spcBef>
              <a:spcAft>
                <a:spcPts val="0"/>
              </a:spcAft>
              <a:buClr>
                <a:srgbClr val="FFFFFF"/>
              </a:buClr>
              <a:buSzPts val="3700"/>
              <a:buNone/>
              <a:defRPr b="1" sz="3700">
                <a:solidFill>
                  <a:srgbClr val="FFFFFF"/>
                </a:solidFill>
              </a:defRPr>
            </a:lvl7pPr>
            <a:lvl8pPr lvl="7" algn="l">
              <a:lnSpc>
                <a:spcPct val="100000"/>
              </a:lnSpc>
              <a:spcBef>
                <a:spcPts val="0"/>
              </a:spcBef>
              <a:spcAft>
                <a:spcPts val="0"/>
              </a:spcAft>
              <a:buClr>
                <a:srgbClr val="FFFFFF"/>
              </a:buClr>
              <a:buSzPts val="3700"/>
              <a:buNone/>
              <a:defRPr b="1" sz="3700">
                <a:solidFill>
                  <a:srgbClr val="FFFFFF"/>
                </a:solidFill>
              </a:defRPr>
            </a:lvl8pPr>
            <a:lvl9pPr lvl="8" algn="l">
              <a:lnSpc>
                <a:spcPct val="100000"/>
              </a:lnSpc>
              <a:spcBef>
                <a:spcPts val="0"/>
              </a:spcBef>
              <a:spcAft>
                <a:spcPts val="0"/>
              </a:spcAft>
              <a:buClr>
                <a:srgbClr val="FFFFFF"/>
              </a:buClr>
              <a:buSzPts val="3700"/>
              <a:buNone/>
              <a:defRPr b="1" sz="3700">
                <a:solidFill>
                  <a:srgbClr val="FFFFFF"/>
                </a:solidFill>
              </a:defRPr>
            </a:lvl9pPr>
          </a:lstStyle>
          <a:p/>
        </p:txBody>
      </p:sp>
      <p:sp>
        <p:nvSpPr>
          <p:cNvPr id="12" name="Google Shape;12;p41"/>
          <p:cNvSpPr txBox="1"/>
          <p:nvPr>
            <p:ph idx="1" type="subTitle"/>
          </p:nvPr>
        </p:nvSpPr>
        <p:spPr>
          <a:xfrm>
            <a:off x="320625" y="4314000"/>
            <a:ext cx="5871300" cy="362100"/>
          </a:xfrm>
          <a:prstGeom prst="rect">
            <a:avLst/>
          </a:prstGeom>
          <a:noFill/>
          <a:ln>
            <a:noFill/>
          </a:ln>
        </p:spPr>
        <p:txBody>
          <a:bodyPr anchorCtr="0" anchor="t" bIns="93125" lIns="93125" spcFirstLastPara="1" rIns="93125" wrap="square" tIns="931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3" name="Google Shape;13;p41"/>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1">
  <p:cSld name="AUTOLAYOUT_1">
    <p:bg>
      <p:bgPr>
        <a:solidFill>
          <a:srgbClr val="FFFFFF"/>
        </a:solidFill>
      </p:bgPr>
    </p:bg>
    <p:spTree>
      <p:nvGrpSpPr>
        <p:cNvPr id="59" name="Shape 59"/>
        <p:cNvGrpSpPr/>
        <p:nvPr/>
      </p:nvGrpSpPr>
      <p:grpSpPr>
        <a:xfrm>
          <a:off x="0" y="0"/>
          <a:ext cx="0" cy="0"/>
          <a:chOff x="0" y="0"/>
          <a:chExt cx="0" cy="0"/>
        </a:xfrm>
      </p:grpSpPr>
      <p:sp>
        <p:nvSpPr>
          <p:cNvPr id="60" name="Google Shape;60;p50"/>
          <p:cNvSpPr/>
          <p:nvPr/>
        </p:nvSpPr>
        <p:spPr>
          <a:xfrm>
            <a:off x="0" y="0"/>
            <a:ext cx="9144000" cy="5143500"/>
          </a:xfrm>
          <a:prstGeom prst="rect">
            <a:avLst/>
          </a:prstGeom>
          <a:solidFill>
            <a:schemeClr val="lt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1" name="Google Shape;61;p50"/>
          <p:cNvSpPr/>
          <p:nvPr/>
        </p:nvSpPr>
        <p:spPr>
          <a:xfrm>
            <a:off x="0" y="-50"/>
            <a:ext cx="4420500" cy="3875700"/>
          </a:xfrm>
          <a:prstGeom prst="rect">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2" name="Google Shape;62;p50"/>
          <p:cNvSpPr txBox="1"/>
          <p:nvPr>
            <p:ph type="title"/>
          </p:nvPr>
        </p:nvSpPr>
        <p:spPr>
          <a:xfrm>
            <a:off x="311700" y="467375"/>
            <a:ext cx="3696300" cy="2788200"/>
          </a:xfrm>
          <a:prstGeom prst="rect">
            <a:avLst/>
          </a:prstGeom>
          <a:noFill/>
          <a:ln>
            <a:noFill/>
          </a:ln>
        </p:spPr>
        <p:txBody>
          <a:bodyPr anchorCtr="0" anchor="ctr" bIns="93125" lIns="93125" spcFirstLastPara="1" rIns="93125" wrap="square" tIns="93125">
            <a:noAutofit/>
          </a:bodyPr>
          <a:lstStyle>
            <a:lvl1pPr lvl="0" algn="ctr">
              <a:lnSpc>
                <a:spcPct val="100000"/>
              </a:lnSpc>
              <a:spcBef>
                <a:spcPts val="0"/>
              </a:spcBef>
              <a:spcAft>
                <a:spcPts val="0"/>
              </a:spcAft>
              <a:buClr>
                <a:schemeClr val="lt1"/>
              </a:buClr>
              <a:buSzPts val="3000"/>
              <a:buNone/>
              <a:defRPr b="0" sz="3000">
                <a:solidFill>
                  <a:schemeClr val="lt1"/>
                </a:solidFill>
                <a:latin typeface="Arial"/>
                <a:ea typeface="Arial"/>
                <a:cs typeface="Arial"/>
                <a:sym typeface="Arial"/>
              </a:defRPr>
            </a:lvl1pPr>
            <a:lvl2pPr lvl="1" algn="ctr">
              <a:lnSpc>
                <a:spcPct val="100000"/>
              </a:lnSpc>
              <a:spcBef>
                <a:spcPts val="0"/>
              </a:spcBef>
              <a:spcAft>
                <a:spcPts val="0"/>
              </a:spcAft>
              <a:buClr>
                <a:schemeClr val="lt1"/>
              </a:buClr>
              <a:buSzPts val="3000"/>
              <a:buNone/>
              <a:defRPr b="0" sz="3000">
                <a:solidFill>
                  <a:schemeClr val="lt1"/>
                </a:solidFill>
                <a:latin typeface="Arial"/>
                <a:ea typeface="Arial"/>
                <a:cs typeface="Arial"/>
                <a:sym typeface="Arial"/>
              </a:defRPr>
            </a:lvl2pPr>
            <a:lvl3pPr lvl="2" algn="ctr">
              <a:lnSpc>
                <a:spcPct val="100000"/>
              </a:lnSpc>
              <a:spcBef>
                <a:spcPts val="0"/>
              </a:spcBef>
              <a:spcAft>
                <a:spcPts val="0"/>
              </a:spcAft>
              <a:buClr>
                <a:schemeClr val="lt1"/>
              </a:buClr>
              <a:buSzPts val="3000"/>
              <a:buNone/>
              <a:defRPr b="0" sz="3000">
                <a:solidFill>
                  <a:schemeClr val="lt1"/>
                </a:solidFill>
                <a:latin typeface="Arial"/>
                <a:ea typeface="Arial"/>
                <a:cs typeface="Arial"/>
                <a:sym typeface="Arial"/>
              </a:defRPr>
            </a:lvl3pPr>
            <a:lvl4pPr lvl="3" algn="ctr">
              <a:lnSpc>
                <a:spcPct val="100000"/>
              </a:lnSpc>
              <a:spcBef>
                <a:spcPts val="0"/>
              </a:spcBef>
              <a:spcAft>
                <a:spcPts val="0"/>
              </a:spcAft>
              <a:buClr>
                <a:schemeClr val="lt1"/>
              </a:buClr>
              <a:buSzPts val="3000"/>
              <a:buNone/>
              <a:defRPr b="0" sz="3000">
                <a:solidFill>
                  <a:schemeClr val="lt1"/>
                </a:solidFill>
                <a:latin typeface="Arial"/>
                <a:ea typeface="Arial"/>
                <a:cs typeface="Arial"/>
                <a:sym typeface="Arial"/>
              </a:defRPr>
            </a:lvl4pPr>
            <a:lvl5pPr lvl="4" algn="ctr">
              <a:lnSpc>
                <a:spcPct val="100000"/>
              </a:lnSpc>
              <a:spcBef>
                <a:spcPts val="0"/>
              </a:spcBef>
              <a:spcAft>
                <a:spcPts val="0"/>
              </a:spcAft>
              <a:buClr>
                <a:schemeClr val="lt1"/>
              </a:buClr>
              <a:buSzPts val="3000"/>
              <a:buNone/>
              <a:defRPr b="0" sz="3000">
                <a:solidFill>
                  <a:schemeClr val="lt1"/>
                </a:solidFill>
                <a:latin typeface="Arial"/>
                <a:ea typeface="Arial"/>
                <a:cs typeface="Arial"/>
                <a:sym typeface="Arial"/>
              </a:defRPr>
            </a:lvl5pPr>
            <a:lvl6pPr lvl="5" algn="ctr">
              <a:lnSpc>
                <a:spcPct val="100000"/>
              </a:lnSpc>
              <a:spcBef>
                <a:spcPts val="0"/>
              </a:spcBef>
              <a:spcAft>
                <a:spcPts val="0"/>
              </a:spcAft>
              <a:buClr>
                <a:schemeClr val="lt1"/>
              </a:buClr>
              <a:buSzPts val="3000"/>
              <a:buNone/>
              <a:defRPr b="0" sz="3000">
                <a:solidFill>
                  <a:schemeClr val="lt1"/>
                </a:solidFill>
                <a:latin typeface="Arial"/>
                <a:ea typeface="Arial"/>
                <a:cs typeface="Arial"/>
                <a:sym typeface="Arial"/>
              </a:defRPr>
            </a:lvl6pPr>
            <a:lvl7pPr lvl="6" algn="ctr">
              <a:lnSpc>
                <a:spcPct val="100000"/>
              </a:lnSpc>
              <a:spcBef>
                <a:spcPts val="0"/>
              </a:spcBef>
              <a:spcAft>
                <a:spcPts val="0"/>
              </a:spcAft>
              <a:buClr>
                <a:schemeClr val="lt1"/>
              </a:buClr>
              <a:buSzPts val="3000"/>
              <a:buNone/>
              <a:defRPr b="0" sz="3000">
                <a:solidFill>
                  <a:schemeClr val="lt1"/>
                </a:solidFill>
                <a:latin typeface="Arial"/>
                <a:ea typeface="Arial"/>
                <a:cs typeface="Arial"/>
                <a:sym typeface="Arial"/>
              </a:defRPr>
            </a:lvl7pPr>
            <a:lvl8pPr lvl="7" algn="ctr">
              <a:lnSpc>
                <a:spcPct val="100000"/>
              </a:lnSpc>
              <a:spcBef>
                <a:spcPts val="0"/>
              </a:spcBef>
              <a:spcAft>
                <a:spcPts val="0"/>
              </a:spcAft>
              <a:buClr>
                <a:schemeClr val="lt1"/>
              </a:buClr>
              <a:buSzPts val="3000"/>
              <a:buNone/>
              <a:defRPr b="0" sz="3000">
                <a:solidFill>
                  <a:schemeClr val="lt1"/>
                </a:solidFill>
                <a:latin typeface="Arial"/>
                <a:ea typeface="Arial"/>
                <a:cs typeface="Arial"/>
                <a:sym typeface="Arial"/>
              </a:defRPr>
            </a:lvl8pPr>
            <a:lvl9pPr lvl="8" algn="ctr">
              <a:lnSpc>
                <a:spcPct val="100000"/>
              </a:lnSpc>
              <a:spcBef>
                <a:spcPts val="0"/>
              </a:spcBef>
              <a:spcAft>
                <a:spcPts val="0"/>
              </a:spcAft>
              <a:buClr>
                <a:schemeClr val="lt1"/>
              </a:buClr>
              <a:buSzPts val="3000"/>
              <a:buNone/>
              <a:defRPr b="0" sz="3000">
                <a:solidFill>
                  <a:schemeClr val="lt1"/>
                </a:solidFill>
                <a:latin typeface="Arial"/>
                <a:ea typeface="Arial"/>
                <a:cs typeface="Arial"/>
                <a:sym typeface="Arial"/>
              </a:defRPr>
            </a:lvl9pPr>
          </a:lstStyle>
          <a:p/>
        </p:txBody>
      </p:sp>
      <p:sp>
        <p:nvSpPr>
          <p:cNvPr id="63" name="Google Shape;63;p50"/>
          <p:cNvSpPr txBox="1"/>
          <p:nvPr>
            <p:ph idx="1" type="body"/>
          </p:nvPr>
        </p:nvSpPr>
        <p:spPr>
          <a:xfrm>
            <a:off x="317650" y="4033600"/>
            <a:ext cx="6911700" cy="624000"/>
          </a:xfrm>
          <a:prstGeom prst="rect">
            <a:avLst/>
          </a:prstGeom>
          <a:noFill/>
          <a:ln>
            <a:noFill/>
          </a:ln>
        </p:spPr>
        <p:txBody>
          <a:bodyPr anchorCtr="0" anchor="t" bIns="93125" lIns="93125" spcFirstLastPara="1" rIns="93125" wrap="square" tIns="931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latin typeface="Arial"/>
                <a:ea typeface="Arial"/>
                <a:cs typeface="Arial"/>
                <a:sym typeface="Arial"/>
              </a:defRPr>
            </a:lvl1pPr>
            <a:lvl2pPr indent="-304800" lvl="1" marL="914400" algn="l">
              <a:lnSpc>
                <a:spcPct val="115000"/>
              </a:lnSpc>
              <a:spcBef>
                <a:spcPts val="1600"/>
              </a:spcBef>
              <a:spcAft>
                <a:spcPts val="0"/>
              </a:spcAft>
              <a:buClr>
                <a:schemeClr val="dk2"/>
              </a:buClr>
              <a:buSzPts val="1200"/>
              <a:buChar char="○"/>
              <a:defRPr sz="1200">
                <a:solidFill>
                  <a:schemeClr val="dk2"/>
                </a:solidFill>
                <a:latin typeface="Arial"/>
                <a:ea typeface="Arial"/>
                <a:cs typeface="Arial"/>
                <a:sym typeface="Arial"/>
              </a:defRPr>
            </a:lvl2pPr>
            <a:lvl3pPr indent="-304800" lvl="2" marL="1371600" algn="l">
              <a:lnSpc>
                <a:spcPct val="115000"/>
              </a:lnSpc>
              <a:spcBef>
                <a:spcPts val="1600"/>
              </a:spcBef>
              <a:spcAft>
                <a:spcPts val="0"/>
              </a:spcAft>
              <a:buClr>
                <a:schemeClr val="dk2"/>
              </a:buClr>
              <a:buSzPts val="1200"/>
              <a:buChar char="■"/>
              <a:defRPr sz="1200">
                <a:solidFill>
                  <a:schemeClr val="dk2"/>
                </a:solidFill>
                <a:latin typeface="Arial"/>
                <a:ea typeface="Arial"/>
                <a:cs typeface="Arial"/>
                <a:sym typeface="Arial"/>
              </a:defRPr>
            </a:lvl3pPr>
            <a:lvl4pPr indent="-304800" lvl="3" marL="1828800" algn="l">
              <a:lnSpc>
                <a:spcPct val="115000"/>
              </a:lnSpc>
              <a:spcBef>
                <a:spcPts val="1600"/>
              </a:spcBef>
              <a:spcAft>
                <a:spcPts val="0"/>
              </a:spcAft>
              <a:buClr>
                <a:schemeClr val="dk2"/>
              </a:buClr>
              <a:buSzPts val="1200"/>
              <a:buChar char="●"/>
              <a:defRPr sz="1200">
                <a:solidFill>
                  <a:schemeClr val="dk2"/>
                </a:solidFill>
                <a:latin typeface="Arial"/>
                <a:ea typeface="Arial"/>
                <a:cs typeface="Arial"/>
                <a:sym typeface="Arial"/>
              </a:defRPr>
            </a:lvl4pPr>
            <a:lvl5pPr indent="-304800" lvl="4" marL="2286000" algn="l">
              <a:lnSpc>
                <a:spcPct val="115000"/>
              </a:lnSpc>
              <a:spcBef>
                <a:spcPts val="1600"/>
              </a:spcBef>
              <a:spcAft>
                <a:spcPts val="0"/>
              </a:spcAft>
              <a:buClr>
                <a:schemeClr val="dk2"/>
              </a:buClr>
              <a:buSzPts val="1200"/>
              <a:buChar char="○"/>
              <a:defRPr sz="1200">
                <a:solidFill>
                  <a:schemeClr val="dk2"/>
                </a:solidFill>
                <a:latin typeface="Arial"/>
                <a:ea typeface="Arial"/>
                <a:cs typeface="Arial"/>
                <a:sym typeface="Arial"/>
              </a:defRPr>
            </a:lvl5pPr>
            <a:lvl6pPr indent="-304800" lvl="5" marL="2743200" algn="l">
              <a:lnSpc>
                <a:spcPct val="115000"/>
              </a:lnSpc>
              <a:spcBef>
                <a:spcPts val="1600"/>
              </a:spcBef>
              <a:spcAft>
                <a:spcPts val="0"/>
              </a:spcAft>
              <a:buClr>
                <a:schemeClr val="dk2"/>
              </a:buClr>
              <a:buSzPts val="1200"/>
              <a:buChar char="■"/>
              <a:defRPr sz="1200">
                <a:solidFill>
                  <a:schemeClr val="dk2"/>
                </a:solidFill>
                <a:latin typeface="Arial"/>
                <a:ea typeface="Arial"/>
                <a:cs typeface="Arial"/>
                <a:sym typeface="Arial"/>
              </a:defRPr>
            </a:lvl6pPr>
            <a:lvl7pPr indent="-304800" lvl="6" marL="3200400" algn="l">
              <a:lnSpc>
                <a:spcPct val="115000"/>
              </a:lnSpc>
              <a:spcBef>
                <a:spcPts val="1600"/>
              </a:spcBef>
              <a:spcAft>
                <a:spcPts val="0"/>
              </a:spcAft>
              <a:buClr>
                <a:schemeClr val="dk2"/>
              </a:buClr>
              <a:buSzPts val="1200"/>
              <a:buChar char="●"/>
              <a:defRPr sz="1200">
                <a:solidFill>
                  <a:schemeClr val="dk2"/>
                </a:solidFill>
                <a:latin typeface="Arial"/>
                <a:ea typeface="Arial"/>
                <a:cs typeface="Arial"/>
                <a:sym typeface="Arial"/>
              </a:defRPr>
            </a:lvl7pPr>
            <a:lvl8pPr indent="-304800" lvl="7" marL="3657600" algn="l">
              <a:lnSpc>
                <a:spcPct val="115000"/>
              </a:lnSpc>
              <a:spcBef>
                <a:spcPts val="1600"/>
              </a:spcBef>
              <a:spcAft>
                <a:spcPts val="0"/>
              </a:spcAft>
              <a:buClr>
                <a:schemeClr val="dk2"/>
              </a:buClr>
              <a:buSzPts val="1200"/>
              <a:buChar char="○"/>
              <a:defRPr sz="1200">
                <a:solidFill>
                  <a:schemeClr val="dk2"/>
                </a:solidFill>
                <a:latin typeface="Arial"/>
                <a:ea typeface="Arial"/>
                <a:cs typeface="Arial"/>
                <a:sym typeface="Arial"/>
              </a:defRPr>
            </a:lvl8pPr>
            <a:lvl9pPr indent="-304800" lvl="8" marL="4114800" algn="l">
              <a:lnSpc>
                <a:spcPct val="115000"/>
              </a:lnSpc>
              <a:spcBef>
                <a:spcPts val="1600"/>
              </a:spcBef>
              <a:spcAft>
                <a:spcPts val="1600"/>
              </a:spcAft>
              <a:buClr>
                <a:schemeClr val="dk2"/>
              </a:buClr>
              <a:buSzPts val="1200"/>
              <a:buChar char="■"/>
              <a:defRPr sz="1200">
                <a:solidFill>
                  <a:schemeClr val="dk2"/>
                </a:solidFill>
                <a:latin typeface="Arial"/>
                <a:ea typeface="Arial"/>
                <a:cs typeface="Arial"/>
                <a:sym typeface="Arial"/>
              </a:defRPr>
            </a:lvl9pPr>
          </a:lstStyle>
          <a:p/>
        </p:txBody>
      </p:sp>
      <p:sp>
        <p:nvSpPr>
          <p:cNvPr id="64" name="Google Shape;64;p50"/>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2">
  <p:cSld name="AUTOLAYOUT_2">
    <p:bg>
      <p:bgPr>
        <a:solidFill>
          <a:srgbClr val="FFFFFF"/>
        </a:solidFill>
      </p:bgPr>
    </p:bg>
    <p:spTree>
      <p:nvGrpSpPr>
        <p:cNvPr id="65" name="Shape 65"/>
        <p:cNvGrpSpPr/>
        <p:nvPr/>
      </p:nvGrpSpPr>
      <p:grpSpPr>
        <a:xfrm>
          <a:off x="0" y="0"/>
          <a:ext cx="0" cy="0"/>
          <a:chOff x="0" y="0"/>
          <a:chExt cx="0" cy="0"/>
        </a:xfrm>
      </p:grpSpPr>
      <p:sp>
        <p:nvSpPr>
          <p:cNvPr id="66" name="Google Shape;66;p51"/>
          <p:cNvSpPr/>
          <p:nvPr/>
        </p:nvSpPr>
        <p:spPr>
          <a:xfrm>
            <a:off x="0" y="0"/>
            <a:ext cx="9144000" cy="5143500"/>
          </a:xfrm>
          <a:prstGeom prst="rect">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7" name="Google Shape;67;p51"/>
          <p:cNvSpPr/>
          <p:nvPr/>
        </p:nvSpPr>
        <p:spPr>
          <a:xfrm>
            <a:off x="3047650" y="0"/>
            <a:ext cx="6096300" cy="5143500"/>
          </a:xfrm>
          <a:prstGeom prst="rect">
            <a:avLst/>
          </a:pr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8" name="Google Shape;68;p51"/>
          <p:cNvSpPr/>
          <p:nvPr/>
        </p:nvSpPr>
        <p:spPr>
          <a:xfrm>
            <a:off x="205218"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69" name="Google Shape;69;p51"/>
          <p:cNvSpPr/>
          <p:nvPr/>
        </p:nvSpPr>
        <p:spPr>
          <a:xfrm>
            <a:off x="205218" y="201292"/>
            <a:ext cx="408900" cy="381900"/>
          </a:xfrm>
          <a:prstGeom prst="flowChartDelay">
            <a:avLst/>
          </a:prstGeom>
          <a:solidFill>
            <a:srgbClr val="FFFFFF">
              <a:alpha val="12156"/>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0" name="Google Shape;70;p51"/>
          <p:cNvSpPr/>
          <p:nvPr/>
        </p:nvSpPr>
        <p:spPr>
          <a:xfrm>
            <a:off x="100882"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1" name="Google Shape;71;p51"/>
          <p:cNvSpPr/>
          <p:nvPr/>
        </p:nvSpPr>
        <p:spPr>
          <a:xfrm>
            <a:off x="100882" y="201292"/>
            <a:ext cx="408900" cy="381900"/>
          </a:xfrm>
          <a:prstGeom prst="flowChartDelay">
            <a:avLst/>
          </a:prstGeom>
          <a:solidFill>
            <a:srgbClr val="FFFFFF">
              <a:alpha val="18431"/>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2" name="Google Shape;72;p51"/>
          <p:cNvSpPr/>
          <p:nvPr/>
        </p:nvSpPr>
        <p:spPr>
          <a:xfrm>
            <a:off x="319"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3" name="Google Shape;73;p51"/>
          <p:cNvSpPr/>
          <p:nvPr/>
        </p:nvSpPr>
        <p:spPr>
          <a:xfrm>
            <a:off x="319" y="201292"/>
            <a:ext cx="408900" cy="381900"/>
          </a:xfrm>
          <a:prstGeom prst="flowChartDelay">
            <a:avLst/>
          </a:prstGeom>
          <a:solidFill>
            <a:srgbClr val="FFFFFF">
              <a:alpha val="25098"/>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4" name="Google Shape;74;p51"/>
          <p:cNvSpPr txBox="1"/>
          <p:nvPr>
            <p:ph type="title"/>
          </p:nvPr>
        </p:nvSpPr>
        <p:spPr>
          <a:xfrm>
            <a:off x="233600" y="829550"/>
            <a:ext cx="2566200" cy="892500"/>
          </a:xfrm>
          <a:prstGeom prst="rect">
            <a:avLst/>
          </a:prstGeom>
          <a:noFill/>
          <a:ln>
            <a:noFill/>
          </a:ln>
        </p:spPr>
        <p:txBody>
          <a:bodyPr anchorCtr="0" anchor="b" bIns="93125" lIns="93125" spcFirstLastPara="1" rIns="93125" wrap="square" tIns="93125">
            <a:noAutofit/>
          </a:bodyPr>
          <a:lstStyle>
            <a:lvl1pPr lvl="0" algn="l">
              <a:lnSpc>
                <a:spcPct val="100000"/>
              </a:lnSpc>
              <a:spcBef>
                <a:spcPts val="0"/>
              </a:spcBef>
              <a:spcAft>
                <a:spcPts val="0"/>
              </a:spcAft>
              <a:buSzPts val="3000"/>
              <a:buNone/>
              <a:defRPr b="1" sz="2100">
                <a:solidFill>
                  <a:schemeClr val="lt1"/>
                </a:solidFill>
                <a:latin typeface="Arial"/>
                <a:ea typeface="Arial"/>
                <a:cs typeface="Arial"/>
                <a:sym typeface="Arial"/>
              </a:defRPr>
            </a:lvl1pPr>
            <a:lvl2pPr lvl="1" algn="l">
              <a:lnSpc>
                <a:spcPct val="100000"/>
              </a:lnSpc>
              <a:spcBef>
                <a:spcPts val="0"/>
              </a:spcBef>
              <a:spcAft>
                <a:spcPts val="0"/>
              </a:spcAft>
              <a:buSzPts val="3000"/>
              <a:buNone/>
              <a:defRPr b="1" sz="2100">
                <a:solidFill>
                  <a:schemeClr val="lt1"/>
                </a:solidFill>
                <a:latin typeface="Arial"/>
                <a:ea typeface="Arial"/>
                <a:cs typeface="Arial"/>
                <a:sym typeface="Arial"/>
              </a:defRPr>
            </a:lvl2pPr>
            <a:lvl3pPr lvl="2" algn="l">
              <a:lnSpc>
                <a:spcPct val="100000"/>
              </a:lnSpc>
              <a:spcBef>
                <a:spcPts val="0"/>
              </a:spcBef>
              <a:spcAft>
                <a:spcPts val="0"/>
              </a:spcAft>
              <a:buSzPts val="3000"/>
              <a:buNone/>
              <a:defRPr b="1" sz="2100">
                <a:solidFill>
                  <a:schemeClr val="lt1"/>
                </a:solidFill>
                <a:latin typeface="Arial"/>
                <a:ea typeface="Arial"/>
                <a:cs typeface="Arial"/>
                <a:sym typeface="Arial"/>
              </a:defRPr>
            </a:lvl3pPr>
            <a:lvl4pPr lvl="3" algn="l">
              <a:lnSpc>
                <a:spcPct val="100000"/>
              </a:lnSpc>
              <a:spcBef>
                <a:spcPts val="0"/>
              </a:spcBef>
              <a:spcAft>
                <a:spcPts val="0"/>
              </a:spcAft>
              <a:buSzPts val="3000"/>
              <a:buNone/>
              <a:defRPr b="1" sz="2100">
                <a:solidFill>
                  <a:schemeClr val="lt1"/>
                </a:solidFill>
                <a:latin typeface="Arial"/>
                <a:ea typeface="Arial"/>
                <a:cs typeface="Arial"/>
                <a:sym typeface="Arial"/>
              </a:defRPr>
            </a:lvl4pPr>
            <a:lvl5pPr lvl="4" algn="l">
              <a:lnSpc>
                <a:spcPct val="100000"/>
              </a:lnSpc>
              <a:spcBef>
                <a:spcPts val="0"/>
              </a:spcBef>
              <a:spcAft>
                <a:spcPts val="0"/>
              </a:spcAft>
              <a:buSzPts val="3000"/>
              <a:buNone/>
              <a:defRPr b="1" sz="2100">
                <a:solidFill>
                  <a:schemeClr val="lt1"/>
                </a:solidFill>
                <a:latin typeface="Arial"/>
                <a:ea typeface="Arial"/>
                <a:cs typeface="Arial"/>
                <a:sym typeface="Arial"/>
              </a:defRPr>
            </a:lvl5pPr>
            <a:lvl6pPr lvl="5" algn="l">
              <a:lnSpc>
                <a:spcPct val="100000"/>
              </a:lnSpc>
              <a:spcBef>
                <a:spcPts val="0"/>
              </a:spcBef>
              <a:spcAft>
                <a:spcPts val="0"/>
              </a:spcAft>
              <a:buSzPts val="3000"/>
              <a:buNone/>
              <a:defRPr b="1" sz="2100">
                <a:solidFill>
                  <a:schemeClr val="lt1"/>
                </a:solidFill>
                <a:latin typeface="Arial"/>
                <a:ea typeface="Arial"/>
                <a:cs typeface="Arial"/>
                <a:sym typeface="Arial"/>
              </a:defRPr>
            </a:lvl6pPr>
            <a:lvl7pPr lvl="6" algn="l">
              <a:lnSpc>
                <a:spcPct val="100000"/>
              </a:lnSpc>
              <a:spcBef>
                <a:spcPts val="0"/>
              </a:spcBef>
              <a:spcAft>
                <a:spcPts val="0"/>
              </a:spcAft>
              <a:buSzPts val="3000"/>
              <a:buNone/>
              <a:defRPr b="1" sz="2100">
                <a:solidFill>
                  <a:schemeClr val="lt1"/>
                </a:solidFill>
                <a:latin typeface="Arial"/>
                <a:ea typeface="Arial"/>
                <a:cs typeface="Arial"/>
                <a:sym typeface="Arial"/>
              </a:defRPr>
            </a:lvl7pPr>
            <a:lvl8pPr lvl="7" algn="l">
              <a:lnSpc>
                <a:spcPct val="100000"/>
              </a:lnSpc>
              <a:spcBef>
                <a:spcPts val="0"/>
              </a:spcBef>
              <a:spcAft>
                <a:spcPts val="0"/>
              </a:spcAft>
              <a:buSzPts val="3000"/>
              <a:buNone/>
              <a:defRPr b="1" sz="2100">
                <a:solidFill>
                  <a:schemeClr val="lt1"/>
                </a:solidFill>
                <a:latin typeface="Arial"/>
                <a:ea typeface="Arial"/>
                <a:cs typeface="Arial"/>
                <a:sym typeface="Arial"/>
              </a:defRPr>
            </a:lvl8pPr>
            <a:lvl9pPr lvl="8" algn="l">
              <a:lnSpc>
                <a:spcPct val="100000"/>
              </a:lnSpc>
              <a:spcBef>
                <a:spcPts val="0"/>
              </a:spcBef>
              <a:spcAft>
                <a:spcPts val="0"/>
              </a:spcAft>
              <a:buSzPts val="3000"/>
              <a:buNone/>
              <a:defRPr b="1" sz="2100">
                <a:solidFill>
                  <a:schemeClr val="lt1"/>
                </a:solidFill>
                <a:latin typeface="Arial"/>
                <a:ea typeface="Arial"/>
                <a:cs typeface="Arial"/>
                <a:sym typeface="Arial"/>
              </a:defRPr>
            </a:lvl9pPr>
          </a:lstStyle>
          <a:p/>
        </p:txBody>
      </p:sp>
      <p:sp>
        <p:nvSpPr>
          <p:cNvPr id="75" name="Google Shape;75;p51"/>
          <p:cNvSpPr txBox="1"/>
          <p:nvPr>
            <p:ph idx="1" type="body"/>
          </p:nvPr>
        </p:nvSpPr>
        <p:spPr>
          <a:xfrm>
            <a:off x="233600" y="1798300"/>
            <a:ext cx="2566200" cy="2977200"/>
          </a:xfrm>
          <a:prstGeom prst="rect">
            <a:avLst/>
          </a:prstGeom>
          <a:noFill/>
          <a:ln>
            <a:noFill/>
          </a:ln>
        </p:spPr>
        <p:txBody>
          <a:bodyPr anchorCtr="0" anchor="t" bIns="93125" lIns="93125" spcFirstLastPara="1" rIns="93125" wrap="square" tIns="931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latin typeface="Arial"/>
                <a:ea typeface="Arial"/>
                <a:cs typeface="Arial"/>
                <a:sym typeface="Arial"/>
              </a:defRPr>
            </a:lvl1pPr>
            <a:lvl2pPr indent="-304800" lvl="1" marL="9144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5pPr>
            <a:lvl6pPr indent="-304800" lvl="5" marL="27432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6pPr>
            <a:lvl7pPr indent="-304800" lvl="6" marL="32004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7pPr>
            <a:lvl8pPr indent="-304800" lvl="7" marL="36576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8pPr>
            <a:lvl9pPr indent="-304800" lvl="8" marL="4114800" algn="l">
              <a:lnSpc>
                <a:spcPct val="115000"/>
              </a:lnSpc>
              <a:spcBef>
                <a:spcPts val="1600"/>
              </a:spcBef>
              <a:spcAft>
                <a:spcPts val="1600"/>
              </a:spcAft>
              <a:buClr>
                <a:schemeClr val="lt1"/>
              </a:buClr>
              <a:buSzPts val="1200"/>
              <a:buChar char="■"/>
              <a:defRPr sz="1200">
                <a:solidFill>
                  <a:schemeClr val="lt1"/>
                </a:solidFill>
                <a:latin typeface="Arial"/>
                <a:ea typeface="Arial"/>
                <a:cs typeface="Arial"/>
                <a:sym typeface="Arial"/>
              </a:defRPr>
            </a:lvl9pPr>
          </a:lstStyle>
          <a:p/>
        </p:txBody>
      </p:sp>
      <p:sp>
        <p:nvSpPr>
          <p:cNvPr id="76" name="Google Shape;76;p51"/>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3">
  <p:cSld name="AUTOLAYOUT_3">
    <p:bg>
      <p:bgPr>
        <a:solidFill>
          <a:srgbClr val="FFFFFF"/>
        </a:solidFill>
      </p:bgPr>
    </p:bg>
    <p:spTree>
      <p:nvGrpSpPr>
        <p:cNvPr id="77" name="Shape 77"/>
        <p:cNvGrpSpPr/>
        <p:nvPr/>
      </p:nvGrpSpPr>
      <p:grpSpPr>
        <a:xfrm>
          <a:off x="0" y="0"/>
          <a:ext cx="0" cy="0"/>
          <a:chOff x="0" y="0"/>
          <a:chExt cx="0" cy="0"/>
        </a:xfrm>
      </p:grpSpPr>
      <p:sp>
        <p:nvSpPr>
          <p:cNvPr id="78" name="Google Shape;78;p52"/>
          <p:cNvSpPr/>
          <p:nvPr/>
        </p:nvSpPr>
        <p:spPr>
          <a:xfrm>
            <a:off x="0" y="0"/>
            <a:ext cx="9144000" cy="5143500"/>
          </a:xfrm>
          <a:prstGeom prst="rect">
            <a:avLst/>
          </a:prstGeom>
          <a:solidFill>
            <a:srgbClr val="4285F4"/>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79" name="Google Shape;79;p52"/>
          <p:cNvSpPr/>
          <p:nvPr/>
        </p:nvSpPr>
        <p:spPr>
          <a:xfrm>
            <a:off x="809660" y="607350"/>
            <a:ext cx="638100" cy="72000"/>
          </a:xfrm>
          <a:prstGeom prst="rect">
            <a:avLst/>
          </a:pr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0" name="Google Shape;80;p52"/>
          <p:cNvSpPr txBox="1"/>
          <p:nvPr>
            <p:ph type="ctrTitle"/>
          </p:nvPr>
        </p:nvSpPr>
        <p:spPr>
          <a:xfrm>
            <a:off x="683700" y="849050"/>
            <a:ext cx="6909900" cy="1297800"/>
          </a:xfrm>
          <a:prstGeom prst="rect">
            <a:avLst/>
          </a:prstGeom>
          <a:noFill/>
          <a:ln>
            <a:noFill/>
          </a:ln>
        </p:spPr>
        <p:txBody>
          <a:bodyPr anchorCtr="0" anchor="t" bIns="93125" lIns="93125" spcFirstLastPara="1" rIns="93125" wrap="square" tIns="93125">
            <a:noAutofit/>
          </a:bodyPr>
          <a:lstStyle>
            <a:lvl1pPr lvl="0" algn="l">
              <a:lnSpc>
                <a:spcPct val="100000"/>
              </a:lnSpc>
              <a:spcBef>
                <a:spcPts val="0"/>
              </a:spcBef>
              <a:spcAft>
                <a:spcPts val="0"/>
              </a:spcAft>
              <a:buClr>
                <a:srgbClr val="FFFFFF"/>
              </a:buClr>
              <a:buSzPts val="3700"/>
              <a:buNone/>
              <a:defRPr b="0" sz="37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3700"/>
              <a:buNone/>
              <a:defRPr b="0" sz="3700">
                <a:solidFill>
                  <a:srgbClr val="FFFFFF"/>
                </a:solidFill>
                <a:latin typeface="Arial"/>
                <a:ea typeface="Arial"/>
                <a:cs typeface="Arial"/>
                <a:sym typeface="Arial"/>
              </a:defRPr>
            </a:lvl2pPr>
            <a:lvl3pPr lvl="2" algn="l">
              <a:lnSpc>
                <a:spcPct val="100000"/>
              </a:lnSpc>
              <a:spcBef>
                <a:spcPts val="0"/>
              </a:spcBef>
              <a:spcAft>
                <a:spcPts val="0"/>
              </a:spcAft>
              <a:buClr>
                <a:srgbClr val="FFFFFF"/>
              </a:buClr>
              <a:buSzPts val="3700"/>
              <a:buNone/>
              <a:defRPr b="0" sz="3700">
                <a:solidFill>
                  <a:srgbClr val="FFFFFF"/>
                </a:solidFill>
                <a:latin typeface="Arial"/>
                <a:ea typeface="Arial"/>
                <a:cs typeface="Arial"/>
                <a:sym typeface="Arial"/>
              </a:defRPr>
            </a:lvl3pPr>
            <a:lvl4pPr lvl="3" algn="l">
              <a:lnSpc>
                <a:spcPct val="100000"/>
              </a:lnSpc>
              <a:spcBef>
                <a:spcPts val="0"/>
              </a:spcBef>
              <a:spcAft>
                <a:spcPts val="0"/>
              </a:spcAft>
              <a:buClr>
                <a:srgbClr val="FFFFFF"/>
              </a:buClr>
              <a:buSzPts val="3700"/>
              <a:buNone/>
              <a:defRPr b="0" sz="3700">
                <a:solidFill>
                  <a:srgbClr val="FFFFFF"/>
                </a:solidFill>
                <a:latin typeface="Arial"/>
                <a:ea typeface="Arial"/>
                <a:cs typeface="Arial"/>
                <a:sym typeface="Arial"/>
              </a:defRPr>
            </a:lvl4pPr>
            <a:lvl5pPr lvl="4" algn="l">
              <a:lnSpc>
                <a:spcPct val="100000"/>
              </a:lnSpc>
              <a:spcBef>
                <a:spcPts val="0"/>
              </a:spcBef>
              <a:spcAft>
                <a:spcPts val="0"/>
              </a:spcAft>
              <a:buClr>
                <a:srgbClr val="FFFFFF"/>
              </a:buClr>
              <a:buSzPts val="3700"/>
              <a:buNone/>
              <a:defRPr b="0" sz="3700">
                <a:solidFill>
                  <a:srgbClr val="FFFFFF"/>
                </a:solidFill>
                <a:latin typeface="Arial"/>
                <a:ea typeface="Arial"/>
                <a:cs typeface="Arial"/>
                <a:sym typeface="Arial"/>
              </a:defRPr>
            </a:lvl5pPr>
            <a:lvl6pPr lvl="5" algn="l">
              <a:lnSpc>
                <a:spcPct val="100000"/>
              </a:lnSpc>
              <a:spcBef>
                <a:spcPts val="0"/>
              </a:spcBef>
              <a:spcAft>
                <a:spcPts val="0"/>
              </a:spcAft>
              <a:buClr>
                <a:srgbClr val="FFFFFF"/>
              </a:buClr>
              <a:buSzPts val="3700"/>
              <a:buNone/>
              <a:defRPr b="0" sz="3700">
                <a:solidFill>
                  <a:srgbClr val="FFFFFF"/>
                </a:solidFill>
                <a:latin typeface="Arial"/>
                <a:ea typeface="Arial"/>
                <a:cs typeface="Arial"/>
                <a:sym typeface="Arial"/>
              </a:defRPr>
            </a:lvl6pPr>
            <a:lvl7pPr lvl="6" algn="l">
              <a:lnSpc>
                <a:spcPct val="100000"/>
              </a:lnSpc>
              <a:spcBef>
                <a:spcPts val="0"/>
              </a:spcBef>
              <a:spcAft>
                <a:spcPts val="0"/>
              </a:spcAft>
              <a:buClr>
                <a:srgbClr val="FFFFFF"/>
              </a:buClr>
              <a:buSzPts val="3700"/>
              <a:buNone/>
              <a:defRPr b="0" sz="3700">
                <a:solidFill>
                  <a:srgbClr val="FFFFFF"/>
                </a:solidFill>
                <a:latin typeface="Arial"/>
                <a:ea typeface="Arial"/>
                <a:cs typeface="Arial"/>
                <a:sym typeface="Arial"/>
              </a:defRPr>
            </a:lvl7pPr>
            <a:lvl8pPr lvl="7" algn="l">
              <a:lnSpc>
                <a:spcPct val="100000"/>
              </a:lnSpc>
              <a:spcBef>
                <a:spcPts val="0"/>
              </a:spcBef>
              <a:spcAft>
                <a:spcPts val="0"/>
              </a:spcAft>
              <a:buClr>
                <a:srgbClr val="FFFFFF"/>
              </a:buClr>
              <a:buSzPts val="3700"/>
              <a:buNone/>
              <a:defRPr b="0" sz="3700">
                <a:solidFill>
                  <a:srgbClr val="FFFFFF"/>
                </a:solidFill>
                <a:latin typeface="Arial"/>
                <a:ea typeface="Arial"/>
                <a:cs typeface="Arial"/>
                <a:sym typeface="Arial"/>
              </a:defRPr>
            </a:lvl8pPr>
            <a:lvl9pPr lvl="8" algn="l">
              <a:lnSpc>
                <a:spcPct val="100000"/>
              </a:lnSpc>
              <a:spcBef>
                <a:spcPts val="0"/>
              </a:spcBef>
              <a:spcAft>
                <a:spcPts val="0"/>
              </a:spcAft>
              <a:buClr>
                <a:srgbClr val="FFFFFF"/>
              </a:buClr>
              <a:buSzPts val="3700"/>
              <a:buNone/>
              <a:defRPr b="0" sz="3700">
                <a:solidFill>
                  <a:srgbClr val="FFFFFF"/>
                </a:solidFill>
                <a:latin typeface="Arial"/>
                <a:ea typeface="Arial"/>
                <a:cs typeface="Arial"/>
                <a:sym typeface="Arial"/>
              </a:defRPr>
            </a:lvl9pPr>
          </a:lstStyle>
          <a:p/>
        </p:txBody>
      </p:sp>
      <p:sp>
        <p:nvSpPr>
          <p:cNvPr id="81" name="Google Shape;81;p52"/>
          <p:cNvSpPr txBox="1"/>
          <p:nvPr>
            <p:ph idx="1" type="body"/>
          </p:nvPr>
        </p:nvSpPr>
        <p:spPr>
          <a:xfrm>
            <a:off x="683700" y="2217650"/>
            <a:ext cx="6909900" cy="2227800"/>
          </a:xfrm>
          <a:prstGeom prst="rect">
            <a:avLst/>
          </a:prstGeom>
          <a:noFill/>
          <a:ln>
            <a:noFill/>
          </a:ln>
        </p:spPr>
        <p:txBody>
          <a:bodyPr anchorCtr="0" anchor="t" bIns="93125" lIns="93125" spcFirstLastPara="1" rIns="93125" wrap="square" tIns="93125">
            <a:no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latin typeface="Arial"/>
                <a:ea typeface="Arial"/>
                <a:cs typeface="Arial"/>
                <a:sym typeface="Arial"/>
              </a:defRPr>
            </a:lvl1pPr>
            <a:lvl2pPr indent="-304800" lvl="1" marL="914400" algn="l">
              <a:lnSpc>
                <a:spcPct val="115000"/>
              </a:lnSpc>
              <a:spcBef>
                <a:spcPts val="1600"/>
              </a:spcBef>
              <a:spcAft>
                <a:spcPts val="0"/>
              </a:spcAft>
              <a:buClr>
                <a:srgbClr val="FFFFFF"/>
              </a:buClr>
              <a:buSzPts val="1200"/>
              <a:buChar char="○"/>
              <a:defRPr sz="1200">
                <a:solidFill>
                  <a:srgbClr val="FFFFFF"/>
                </a:solidFill>
                <a:latin typeface="Arial"/>
                <a:ea typeface="Arial"/>
                <a:cs typeface="Arial"/>
                <a:sym typeface="Arial"/>
              </a:defRPr>
            </a:lvl2pPr>
            <a:lvl3pPr indent="-304800" lvl="2" marL="1371600" algn="l">
              <a:lnSpc>
                <a:spcPct val="115000"/>
              </a:lnSpc>
              <a:spcBef>
                <a:spcPts val="1600"/>
              </a:spcBef>
              <a:spcAft>
                <a:spcPts val="0"/>
              </a:spcAft>
              <a:buClr>
                <a:srgbClr val="FFFFFF"/>
              </a:buClr>
              <a:buSzPts val="1200"/>
              <a:buChar char="■"/>
              <a:defRPr sz="1200">
                <a:solidFill>
                  <a:srgbClr val="FFFFFF"/>
                </a:solidFill>
                <a:latin typeface="Arial"/>
                <a:ea typeface="Arial"/>
                <a:cs typeface="Arial"/>
                <a:sym typeface="Arial"/>
              </a:defRPr>
            </a:lvl3pPr>
            <a:lvl4pPr indent="-304800" lvl="3" marL="1828800" algn="l">
              <a:lnSpc>
                <a:spcPct val="115000"/>
              </a:lnSpc>
              <a:spcBef>
                <a:spcPts val="1600"/>
              </a:spcBef>
              <a:spcAft>
                <a:spcPts val="0"/>
              </a:spcAft>
              <a:buClr>
                <a:srgbClr val="FFFFFF"/>
              </a:buClr>
              <a:buSzPts val="1200"/>
              <a:buChar char="●"/>
              <a:defRPr sz="1200">
                <a:solidFill>
                  <a:srgbClr val="FFFFFF"/>
                </a:solidFill>
                <a:latin typeface="Arial"/>
                <a:ea typeface="Arial"/>
                <a:cs typeface="Arial"/>
                <a:sym typeface="Arial"/>
              </a:defRPr>
            </a:lvl4pPr>
            <a:lvl5pPr indent="-304800" lvl="4" marL="2286000" algn="l">
              <a:lnSpc>
                <a:spcPct val="115000"/>
              </a:lnSpc>
              <a:spcBef>
                <a:spcPts val="1600"/>
              </a:spcBef>
              <a:spcAft>
                <a:spcPts val="0"/>
              </a:spcAft>
              <a:buClr>
                <a:srgbClr val="FFFFFF"/>
              </a:buClr>
              <a:buSzPts val="1200"/>
              <a:buChar char="○"/>
              <a:defRPr sz="1200">
                <a:solidFill>
                  <a:srgbClr val="FFFFFF"/>
                </a:solidFill>
                <a:latin typeface="Arial"/>
                <a:ea typeface="Arial"/>
                <a:cs typeface="Arial"/>
                <a:sym typeface="Arial"/>
              </a:defRPr>
            </a:lvl5pPr>
            <a:lvl6pPr indent="-304800" lvl="5" marL="2743200" algn="l">
              <a:lnSpc>
                <a:spcPct val="115000"/>
              </a:lnSpc>
              <a:spcBef>
                <a:spcPts val="1600"/>
              </a:spcBef>
              <a:spcAft>
                <a:spcPts val="0"/>
              </a:spcAft>
              <a:buClr>
                <a:srgbClr val="FFFFFF"/>
              </a:buClr>
              <a:buSzPts val="1200"/>
              <a:buChar char="■"/>
              <a:defRPr sz="1200">
                <a:solidFill>
                  <a:srgbClr val="FFFFFF"/>
                </a:solidFill>
                <a:latin typeface="Arial"/>
                <a:ea typeface="Arial"/>
                <a:cs typeface="Arial"/>
                <a:sym typeface="Arial"/>
              </a:defRPr>
            </a:lvl6pPr>
            <a:lvl7pPr indent="-304800" lvl="6" marL="3200400" algn="l">
              <a:lnSpc>
                <a:spcPct val="115000"/>
              </a:lnSpc>
              <a:spcBef>
                <a:spcPts val="1600"/>
              </a:spcBef>
              <a:spcAft>
                <a:spcPts val="0"/>
              </a:spcAft>
              <a:buClr>
                <a:srgbClr val="FFFFFF"/>
              </a:buClr>
              <a:buSzPts val="1200"/>
              <a:buChar char="●"/>
              <a:defRPr sz="1200">
                <a:solidFill>
                  <a:srgbClr val="FFFFFF"/>
                </a:solidFill>
                <a:latin typeface="Arial"/>
                <a:ea typeface="Arial"/>
                <a:cs typeface="Arial"/>
                <a:sym typeface="Arial"/>
              </a:defRPr>
            </a:lvl7pPr>
            <a:lvl8pPr indent="-304800" lvl="7" marL="3657600" algn="l">
              <a:lnSpc>
                <a:spcPct val="115000"/>
              </a:lnSpc>
              <a:spcBef>
                <a:spcPts val="1600"/>
              </a:spcBef>
              <a:spcAft>
                <a:spcPts val="0"/>
              </a:spcAft>
              <a:buClr>
                <a:srgbClr val="FFFFFF"/>
              </a:buClr>
              <a:buSzPts val="1200"/>
              <a:buChar char="○"/>
              <a:defRPr sz="1200">
                <a:solidFill>
                  <a:srgbClr val="FFFFFF"/>
                </a:solidFill>
                <a:latin typeface="Arial"/>
                <a:ea typeface="Arial"/>
                <a:cs typeface="Arial"/>
                <a:sym typeface="Aria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latin typeface="Arial"/>
                <a:ea typeface="Arial"/>
                <a:cs typeface="Arial"/>
                <a:sym typeface="Arial"/>
              </a:defRPr>
            </a:lvl9pPr>
          </a:lstStyle>
          <a:p/>
        </p:txBody>
      </p:sp>
      <p:sp>
        <p:nvSpPr>
          <p:cNvPr id="82" name="Google Shape;82;p52"/>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4">
  <p:cSld name="AUTOLAYOUT_4">
    <p:bg>
      <p:bgPr>
        <a:solidFill>
          <a:srgbClr val="FFFFFF"/>
        </a:solidFill>
      </p:bgPr>
    </p:bg>
    <p:spTree>
      <p:nvGrpSpPr>
        <p:cNvPr id="83" name="Shape 83"/>
        <p:cNvGrpSpPr/>
        <p:nvPr/>
      </p:nvGrpSpPr>
      <p:grpSpPr>
        <a:xfrm>
          <a:off x="0" y="0"/>
          <a:ext cx="0" cy="0"/>
          <a:chOff x="0" y="0"/>
          <a:chExt cx="0" cy="0"/>
        </a:xfrm>
      </p:grpSpPr>
      <p:sp>
        <p:nvSpPr>
          <p:cNvPr id="84" name="Google Shape;84;p53"/>
          <p:cNvSpPr/>
          <p:nvPr/>
        </p:nvSpPr>
        <p:spPr>
          <a:xfrm>
            <a:off x="0" y="0"/>
            <a:ext cx="9144000" cy="5143500"/>
          </a:xfrm>
          <a:prstGeom prst="rect">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5" name="Google Shape;85;p53"/>
          <p:cNvSpPr/>
          <p:nvPr/>
        </p:nvSpPr>
        <p:spPr>
          <a:xfrm>
            <a:off x="3047650" y="0"/>
            <a:ext cx="6096300" cy="5143500"/>
          </a:xfrm>
          <a:prstGeom prst="rect">
            <a:avLst/>
          </a:pr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6" name="Google Shape;86;p53"/>
          <p:cNvSpPr/>
          <p:nvPr/>
        </p:nvSpPr>
        <p:spPr>
          <a:xfrm>
            <a:off x="205218"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7" name="Google Shape;87;p53"/>
          <p:cNvSpPr/>
          <p:nvPr/>
        </p:nvSpPr>
        <p:spPr>
          <a:xfrm>
            <a:off x="205218" y="201292"/>
            <a:ext cx="408900" cy="381900"/>
          </a:xfrm>
          <a:prstGeom prst="flowChartDelay">
            <a:avLst/>
          </a:prstGeom>
          <a:solidFill>
            <a:srgbClr val="FFFFFF">
              <a:alpha val="12156"/>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8" name="Google Shape;88;p53"/>
          <p:cNvSpPr/>
          <p:nvPr/>
        </p:nvSpPr>
        <p:spPr>
          <a:xfrm>
            <a:off x="100882"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89" name="Google Shape;89;p53"/>
          <p:cNvSpPr/>
          <p:nvPr/>
        </p:nvSpPr>
        <p:spPr>
          <a:xfrm>
            <a:off x="100882" y="201292"/>
            <a:ext cx="408900" cy="381900"/>
          </a:xfrm>
          <a:prstGeom prst="flowChartDelay">
            <a:avLst/>
          </a:prstGeom>
          <a:solidFill>
            <a:srgbClr val="FFFFFF">
              <a:alpha val="18431"/>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0" name="Google Shape;90;p53"/>
          <p:cNvSpPr/>
          <p:nvPr/>
        </p:nvSpPr>
        <p:spPr>
          <a:xfrm>
            <a:off x="319"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1" name="Google Shape;91;p53"/>
          <p:cNvSpPr/>
          <p:nvPr/>
        </p:nvSpPr>
        <p:spPr>
          <a:xfrm>
            <a:off x="319" y="201292"/>
            <a:ext cx="408900" cy="381900"/>
          </a:xfrm>
          <a:prstGeom prst="flowChartDelay">
            <a:avLst/>
          </a:prstGeom>
          <a:solidFill>
            <a:srgbClr val="FFFFFF">
              <a:alpha val="25098"/>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2" name="Google Shape;92;p53"/>
          <p:cNvSpPr txBox="1"/>
          <p:nvPr>
            <p:ph type="title"/>
          </p:nvPr>
        </p:nvSpPr>
        <p:spPr>
          <a:xfrm>
            <a:off x="233600" y="829550"/>
            <a:ext cx="2566200" cy="892500"/>
          </a:xfrm>
          <a:prstGeom prst="rect">
            <a:avLst/>
          </a:prstGeom>
          <a:noFill/>
          <a:ln>
            <a:noFill/>
          </a:ln>
        </p:spPr>
        <p:txBody>
          <a:bodyPr anchorCtr="0" anchor="b" bIns="93125" lIns="93125" spcFirstLastPara="1" rIns="93125" wrap="square" tIns="93125">
            <a:noAutofit/>
          </a:bodyPr>
          <a:lstStyle>
            <a:lvl1pPr lvl="0" algn="l">
              <a:lnSpc>
                <a:spcPct val="100000"/>
              </a:lnSpc>
              <a:spcBef>
                <a:spcPts val="0"/>
              </a:spcBef>
              <a:spcAft>
                <a:spcPts val="0"/>
              </a:spcAft>
              <a:buSzPts val="3000"/>
              <a:buNone/>
              <a:defRPr b="1" sz="2100">
                <a:solidFill>
                  <a:schemeClr val="lt1"/>
                </a:solidFill>
                <a:latin typeface="Arial"/>
                <a:ea typeface="Arial"/>
                <a:cs typeface="Arial"/>
                <a:sym typeface="Arial"/>
              </a:defRPr>
            </a:lvl1pPr>
            <a:lvl2pPr lvl="1" algn="l">
              <a:lnSpc>
                <a:spcPct val="100000"/>
              </a:lnSpc>
              <a:spcBef>
                <a:spcPts val="0"/>
              </a:spcBef>
              <a:spcAft>
                <a:spcPts val="0"/>
              </a:spcAft>
              <a:buSzPts val="3000"/>
              <a:buNone/>
              <a:defRPr b="1" sz="2100">
                <a:solidFill>
                  <a:schemeClr val="lt1"/>
                </a:solidFill>
                <a:latin typeface="Arial"/>
                <a:ea typeface="Arial"/>
                <a:cs typeface="Arial"/>
                <a:sym typeface="Arial"/>
              </a:defRPr>
            </a:lvl2pPr>
            <a:lvl3pPr lvl="2" algn="l">
              <a:lnSpc>
                <a:spcPct val="100000"/>
              </a:lnSpc>
              <a:spcBef>
                <a:spcPts val="0"/>
              </a:spcBef>
              <a:spcAft>
                <a:spcPts val="0"/>
              </a:spcAft>
              <a:buSzPts val="3000"/>
              <a:buNone/>
              <a:defRPr b="1" sz="2100">
                <a:solidFill>
                  <a:schemeClr val="lt1"/>
                </a:solidFill>
                <a:latin typeface="Arial"/>
                <a:ea typeface="Arial"/>
                <a:cs typeface="Arial"/>
                <a:sym typeface="Arial"/>
              </a:defRPr>
            </a:lvl3pPr>
            <a:lvl4pPr lvl="3" algn="l">
              <a:lnSpc>
                <a:spcPct val="100000"/>
              </a:lnSpc>
              <a:spcBef>
                <a:spcPts val="0"/>
              </a:spcBef>
              <a:spcAft>
                <a:spcPts val="0"/>
              </a:spcAft>
              <a:buSzPts val="3000"/>
              <a:buNone/>
              <a:defRPr b="1" sz="2100">
                <a:solidFill>
                  <a:schemeClr val="lt1"/>
                </a:solidFill>
                <a:latin typeface="Arial"/>
                <a:ea typeface="Arial"/>
                <a:cs typeface="Arial"/>
                <a:sym typeface="Arial"/>
              </a:defRPr>
            </a:lvl4pPr>
            <a:lvl5pPr lvl="4" algn="l">
              <a:lnSpc>
                <a:spcPct val="100000"/>
              </a:lnSpc>
              <a:spcBef>
                <a:spcPts val="0"/>
              </a:spcBef>
              <a:spcAft>
                <a:spcPts val="0"/>
              </a:spcAft>
              <a:buSzPts val="3000"/>
              <a:buNone/>
              <a:defRPr b="1" sz="2100">
                <a:solidFill>
                  <a:schemeClr val="lt1"/>
                </a:solidFill>
                <a:latin typeface="Arial"/>
                <a:ea typeface="Arial"/>
                <a:cs typeface="Arial"/>
                <a:sym typeface="Arial"/>
              </a:defRPr>
            </a:lvl5pPr>
            <a:lvl6pPr lvl="5" algn="l">
              <a:lnSpc>
                <a:spcPct val="100000"/>
              </a:lnSpc>
              <a:spcBef>
                <a:spcPts val="0"/>
              </a:spcBef>
              <a:spcAft>
                <a:spcPts val="0"/>
              </a:spcAft>
              <a:buSzPts val="3000"/>
              <a:buNone/>
              <a:defRPr b="1" sz="2100">
                <a:solidFill>
                  <a:schemeClr val="lt1"/>
                </a:solidFill>
                <a:latin typeface="Arial"/>
                <a:ea typeface="Arial"/>
                <a:cs typeface="Arial"/>
                <a:sym typeface="Arial"/>
              </a:defRPr>
            </a:lvl6pPr>
            <a:lvl7pPr lvl="6" algn="l">
              <a:lnSpc>
                <a:spcPct val="100000"/>
              </a:lnSpc>
              <a:spcBef>
                <a:spcPts val="0"/>
              </a:spcBef>
              <a:spcAft>
                <a:spcPts val="0"/>
              </a:spcAft>
              <a:buSzPts val="3000"/>
              <a:buNone/>
              <a:defRPr b="1" sz="2100">
                <a:solidFill>
                  <a:schemeClr val="lt1"/>
                </a:solidFill>
                <a:latin typeface="Arial"/>
                <a:ea typeface="Arial"/>
                <a:cs typeface="Arial"/>
                <a:sym typeface="Arial"/>
              </a:defRPr>
            </a:lvl7pPr>
            <a:lvl8pPr lvl="7" algn="l">
              <a:lnSpc>
                <a:spcPct val="100000"/>
              </a:lnSpc>
              <a:spcBef>
                <a:spcPts val="0"/>
              </a:spcBef>
              <a:spcAft>
                <a:spcPts val="0"/>
              </a:spcAft>
              <a:buSzPts val="3000"/>
              <a:buNone/>
              <a:defRPr b="1" sz="2100">
                <a:solidFill>
                  <a:schemeClr val="lt1"/>
                </a:solidFill>
                <a:latin typeface="Arial"/>
                <a:ea typeface="Arial"/>
                <a:cs typeface="Arial"/>
                <a:sym typeface="Arial"/>
              </a:defRPr>
            </a:lvl8pPr>
            <a:lvl9pPr lvl="8" algn="l">
              <a:lnSpc>
                <a:spcPct val="100000"/>
              </a:lnSpc>
              <a:spcBef>
                <a:spcPts val="0"/>
              </a:spcBef>
              <a:spcAft>
                <a:spcPts val="0"/>
              </a:spcAft>
              <a:buSzPts val="3000"/>
              <a:buNone/>
              <a:defRPr b="1" sz="2100">
                <a:solidFill>
                  <a:schemeClr val="lt1"/>
                </a:solidFill>
                <a:latin typeface="Arial"/>
                <a:ea typeface="Arial"/>
                <a:cs typeface="Arial"/>
                <a:sym typeface="Arial"/>
              </a:defRPr>
            </a:lvl9pPr>
          </a:lstStyle>
          <a:p/>
        </p:txBody>
      </p:sp>
      <p:sp>
        <p:nvSpPr>
          <p:cNvPr id="93" name="Google Shape;93;p53"/>
          <p:cNvSpPr txBox="1"/>
          <p:nvPr>
            <p:ph idx="1" type="body"/>
          </p:nvPr>
        </p:nvSpPr>
        <p:spPr>
          <a:xfrm>
            <a:off x="233600" y="1798300"/>
            <a:ext cx="2566200" cy="2977200"/>
          </a:xfrm>
          <a:prstGeom prst="rect">
            <a:avLst/>
          </a:prstGeom>
          <a:noFill/>
          <a:ln>
            <a:noFill/>
          </a:ln>
        </p:spPr>
        <p:txBody>
          <a:bodyPr anchorCtr="0" anchor="t" bIns="93125" lIns="93125" spcFirstLastPara="1" rIns="93125" wrap="square" tIns="931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latin typeface="Arial"/>
                <a:ea typeface="Arial"/>
                <a:cs typeface="Arial"/>
                <a:sym typeface="Arial"/>
              </a:defRPr>
            </a:lvl1pPr>
            <a:lvl2pPr indent="-304800" lvl="1" marL="9144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5pPr>
            <a:lvl6pPr indent="-304800" lvl="5" marL="27432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6pPr>
            <a:lvl7pPr indent="-304800" lvl="6" marL="32004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7pPr>
            <a:lvl8pPr indent="-304800" lvl="7" marL="36576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8pPr>
            <a:lvl9pPr indent="-304800" lvl="8" marL="4114800" algn="l">
              <a:lnSpc>
                <a:spcPct val="115000"/>
              </a:lnSpc>
              <a:spcBef>
                <a:spcPts val="1600"/>
              </a:spcBef>
              <a:spcAft>
                <a:spcPts val="1600"/>
              </a:spcAft>
              <a:buClr>
                <a:schemeClr val="lt1"/>
              </a:buClr>
              <a:buSzPts val="1200"/>
              <a:buChar char="■"/>
              <a:defRPr sz="1200">
                <a:solidFill>
                  <a:schemeClr val="lt1"/>
                </a:solidFill>
                <a:latin typeface="Arial"/>
                <a:ea typeface="Arial"/>
                <a:cs typeface="Arial"/>
                <a:sym typeface="Arial"/>
              </a:defRPr>
            </a:lvl9pPr>
          </a:lstStyle>
          <a:p/>
        </p:txBody>
      </p:sp>
      <p:sp>
        <p:nvSpPr>
          <p:cNvPr id="94" name="Google Shape;94;p53"/>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9">
  <p:cSld name="AUTOLAYOUT_16">
    <p:bg>
      <p:bgPr>
        <a:solidFill>
          <a:srgbClr val="FFFFFF"/>
        </a:solidFill>
      </p:bgPr>
    </p:bg>
    <p:spTree>
      <p:nvGrpSpPr>
        <p:cNvPr id="95" name="Shape 95"/>
        <p:cNvGrpSpPr/>
        <p:nvPr/>
      </p:nvGrpSpPr>
      <p:grpSpPr>
        <a:xfrm>
          <a:off x="0" y="0"/>
          <a:ext cx="0" cy="0"/>
          <a:chOff x="0" y="0"/>
          <a:chExt cx="0" cy="0"/>
        </a:xfrm>
      </p:grpSpPr>
      <p:sp>
        <p:nvSpPr>
          <p:cNvPr id="96" name="Google Shape;96;p54"/>
          <p:cNvSpPr/>
          <p:nvPr/>
        </p:nvSpPr>
        <p:spPr>
          <a:xfrm>
            <a:off x="0" y="0"/>
            <a:ext cx="9144000" cy="5143500"/>
          </a:xfrm>
          <a:prstGeom prst="rect">
            <a:avLst/>
          </a:prstGeom>
          <a:solidFill>
            <a:schemeClr val="lt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7" name="Google Shape;97;p54"/>
          <p:cNvSpPr/>
          <p:nvPr/>
        </p:nvSpPr>
        <p:spPr>
          <a:xfrm>
            <a:off x="4574400" y="0"/>
            <a:ext cx="4569600" cy="5143500"/>
          </a:xfrm>
          <a:prstGeom prst="rect">
            <a:avLst/>
          </a:prstGeom>
          <a:solidFill>
            <a:srgbClr val="EEEEEE"/>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8" name="Google Shape;98;p54"/>
          <p:cNvSpPr/>
          <p:nvPr/>
        </p:nvSpPr>
        <p:spPr>
          <a:xfrm>
            <a:off x="4844700" y="1040701"/>
            <a:ext cx="4031700" cy="3062100"/>
          </a:xfrm>
          <a:prstGeom prst="rect">
            <a:avLst/>
          </a:prstGeom>
          <a:solidFill>
            <a:schemeClr val="dk1"/>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411"/>
              </a:srgbClr>
            </a:outerShdw>
          </a:effectLst>
        </p:spPr>
        <p:txBody>
          <a:bodyPr anchorCtr="0" anchor="ctr" bIns="46550" lIns="93125" spcFirstLastPara="1" rIns="93125" wrap="square" tIns="465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9" name="Google Shape;99;p54"/>
          <p:cNvSpPr txBox="1"/>
          <p:nvPr>
            <p:ph type="title"/>
          </p:nvPr>
        </p:nvSpPr>
        <p:spPr>
          <a:xfrm>
            <a:off x="291875" y="406900"/>
            <a:ext cx="3978000" cy="1388700"/>
          </a:xfrm>
          <a:prstGeom prst="rect">
            <a:avLst/>
          </a:prstGeom>
          <a:noFill/>
          <a:ln>
            <a:noFill/>
          </a:ln>
        </p:spPr>
        <p:txBody>
          <a:bodyPr anchorCtr="0" anchor="b" bIns="93125" lIns="93125" spcFirstLastPara="1" rIns="93125" wrap="square" tIns="93125">
            <a:noAutofit/>
          </a:bodyPr>
          <a:lstStyle>
            <a:lvl1pPr lvl="0"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2pPr>
            <a:lvl3pPr lvl="2"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3pPr>
            <a:lvl4pPr lvl="3"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4pPr>
            <a:lvl5pPr lvl="4"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5pPr>
            <a:lvl6pPr lvl="5"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6pPr>
            <a:lvl7pPr lvl="6"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7pPr>
            <a:lvl8pPr lvl="7"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8pPr>
            <a:lvl9pPr lvl="8"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9pPr>
          </a:lstStyle>
          <a:p/>
        </p:txBody>
      </p:sp>
      <p:sp>
        <p:nvSpPr>
          <p:cNvPr id="100" name="Google Shape;100;p54"/>
          <p:cNvSpPr txBox="1"/>
          <p:nvPr>
            <p:ph idx="1" type="body"/>
          </p:nvPr>
        </p:nvSpPr>
        <p:spPr>
          <a:xfrm>
            <a:off x="291950" y="1854951"/>
            <a:ext cx="3978000" cy="2577000"/>
          </a:xfrm>
          <a:prstGeom prst="rect">
            <a:avLst/>
          </a:prstGeom>
          <a:noFill/>
          <a:ln>
            <a:noFill/>
          </a:ln>
        </p:spPr>
        <p:txBody>
          <a:bodyPr anchorCtr="0" anchor="t" bIns="93125" lIns="93125" spcFirstLastPara="1" rIns="93125" wrap="square" tIns="931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latin typeface="Arial"/>
                <a:ea typeface="Arial"/>
                <a:cs typeface="Arial"/>
                <a:sym typeface="Arial"/>
              </a:defRPr>
            </a:lvl1pPr>
            <a:lvl2pPr indent="-317500" lvl="1" marL="9144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2pPr>
            <a:lvl3pPr indent="-317500" lvl="2" marL="13716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3pPr>
            <a:lvl4pPr indent="-317500" lvl="3" marL="18288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4pPr>
            <a:lvl5pPr indent="-317500" lvl="4" marL="22860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5pPr>
            <a:lvl6pPr indent="-317500" lvl="5" marL="27432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6pPr>
            <a:lvl7pPr indent="-317500" lvl="6" marL="32004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7pPr>
            <a:lvl8pPr indent="-317500" lvl="7" marL="36576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8pPr>
            <a:lvl9pPr indent="-317500" lvl="8" marL="4114800" algn="l">
              <a:lnSpc>
                <a:spcPct val="115000"/>
              </a:lnSpc>
              <a:spcBef>
                <a:spcPts val="1600"/>
              </a:spcBef>
              <a:spcAft>
                <a:spcPts val="1600"/>
              </a:spcAft>
              <a:buClr>
                <a:schemeClr val="dk2"/>
              </a:buClr>
              <a:buSzPts val="1400"/>
              <a:buChar char="■"/>
              <a:defRPr sz="1400">
                <a:solidFill>
                  <a:schemeClr val="dk2"/>
                </a:solidFill>
                <a:latin typeface="Arial"/>
                <a:ea typeface="Arial"/>
                <a:cs typeface="Arial"/>
                <a:sym typeface="Arial"/>
              </a:defRPr>
            </a:lvl9pPr>
          </a:lstStyle>
          <a:p/>
        </p:txBody>
      </p:sp>
      <p:sp>
        <p:nvSpPr>
          <p:cNvPr id="101" name="Google Shape;101;p54"/>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5">
  <p:cSld name="AUTOLAYOUT_17">
    <p:bg>
      <p:bgPr>
        <a:solidFill>
          <a:srgbClr val="FFFFFF"/>
        </a:solidFill>
      </p:bgPr>
    </p:bg>
    <p:spTree>
      <p:nvGrpSpPr>
        <p:cNvPr id="102" name="Shape 102"/>
        <p:cNvGrpSpPr/>
        <p:nvPr/>
      </p:nvGrpSpPr>
      <p:grpSpPr>
        <a:xfrm>
          <a:off x="0" y="0"/>
          <a:ext cx="0" cy="0"/>
          <a:chOff x="0" y="0"/>
          <a:chExt cx="0" cy="0"/>
        </a:xfrm>
      </p:grpSpPr>
      <p:sp>
        <p:nvSpPr>
          <p:cNvPr id="103" name="Google Shape;103;p55"/>
          <p:cNvSpPr/>
          <p:nvPr/>
        </p:nvSpPr>
        <p:spPr>
          <a:xfrm>
            <a:off x="0" y="0"/>
            <a:ext cx="9144000" cy="5143500"/>
          </a:xfrm>
          <a:prstGeom prst="rect">
            <a:avLst/>
          </a:prstGeom>
          <a:solidFill>
            <a:schemeClr val="lt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4" name="Google Shape;104;p55"/>
          <p:cNvSpPr/>
          <p:nvPr/>
        </p:nvSpPr>
        <p:spPr>
          <a:xfrm>
            <a:off x="0" y="0"/>
            <a:ext cx="4572000" cy="5143500"/>
          </a:xfrm>
          <a:prstGeom prst="rect">
            <a:avLst/>
          </a:pr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5" name="Google Shape;105;p55"/>
          <p:cNvSpPr txBox="1"/>
          <p:nvPr>
            <p:ph type="title"/>
          </p:nvPr>
        </p:nvSpPr>
        <p:spPr>
          <a:xfrm>
            <a:off x="4852825" y="233150"/>
            <a:ext cx="4016400" cy="1181400"/>
          </a:xfrm>
          <a:prstGeom prst="rect">
            <a:avLst/>
          </a:prstGeom>
          <a:noFill/>
          <a:ln>
            <a:noFill/>
          </a:ln>
        </p:spPr>
        <p:txBody>
          <a:bodyPr anchorCtr="0" anchor="b" bIns="93125" lIns="93125" spcFirstLastPara="1" rIns="93125" wrap="square" tIns="93125">
            <a:noAutofit/>
          </a:bodyPr>
          <a:lstStyle>
            <a:lvl1pPr lvl="0"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2pPr>
            <a:lvl3pPr lvl="2"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3pPr>
            <a:lvl4pPr lvl="3"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4pPr>
            <a:lvl5pPr lvl="4"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5pPr>
            <a:lvl6pPr lvl="5"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6pPr>
            <a:lvl7pPr lvl="6"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7pPr>
            <a:lvl8pPr lvl="7"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8pPr>
            <a:lvl9pPr lvl="8" algn="l">
              <a:lnSpc>
                <a:spcPct val="100000"/>
              </a:lnSpc>
              <a:spcBef>
                <a:spcPts val="0"/>
              </a:spcBef>
              <a:spcAft>
                <a:spcPts val="0"/>
              </a:spcAft>
              <a:buClr>
                <a:schemeClr val="dk1"/>
              </a:buClr>
              <a:buSzPts val="3000"/>
              <a:buNone/>
              <a:defRPr b="1" sz="3000">
                <a:solidFill>
                  <a:schemeClr val="dk1"/>
                </a:solidFill>
                <a:latin typeface="Arial"/>
                <a:ea typeface="Arial"/>
                <a:cs typeface="Arial"/>
                <a:sym typeface="Arial"/>
              </a:defRPr>
            </a:lvl9pPr>
          </a:lstStyle>
          <a:p/>
        </p:txBody>
      </p:sp>
      <p:sp>
        <p:nvSpPr>
          <p:cNvPr id="106" name="Google Shape;106;p55"/>
          <p:cNvSpPr txBox="1"/>
          <p:nvPr>
            <p:ph idx="1" type="body"/>
          </p:nvPr>
        </p:nvSpPr>
        <p:spPr>
          <a:xfrm>
            <a:off x="4852900" y="1672727"/>
            <a:ext cx="4016400" cy="2990400"/>
          </a:xfrm>
          <a:prstGeom prst="rect">
            <a:avLst/>
          </a:prstGeom>
          <a:noFill/>
          <a:ln>
            <a:noFill/>
          </a:ln>
        </p:spPr>
        <p:txBody>
          <a:bodyPr anchorCtr="0" anchor="t" bIns="93125" lIns="93125" spcFirstLastPara="1" rIns="93125" wrap="square" tIns="931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latin typeface="Arial"/>
                <a:ea typeface="Arial"/>
                <a:cs typeface="Arial"/>
                <a:sym typeface="Arial"/>
              </a:defRPr>
            </a:lvl1pPr>
            <a:lvl2pPr indent="-317500" lvl="1" marL="9144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2pPr>
            <a:lvl3pPr indent="-317500" lvl="2" marL="13716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3pPr>
            <a:lvl4pPr indent="-317500" lvl="3" marL="18288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4pPr>
            <a:lvl5pPr indent="-317500" lvl="4" marL="22860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5pPr>
            <a:lvl6pPr indent="-317500" lvl="5" marL="27432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6pPr>
            <a:lvl7pPr indent="-317500" lvl="6" marL="32004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7pPr>
            <a:lvl8pPr indent="-317500" lvl="7" marL="36576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8pPr>
            <a:lvl9pPr indent="-317500" lvl="8" marL="4114800" algn="l">
              <a:lnSpc>
                <a:spcPct val="115000"/>
              </a:lnSpc>
              <a:spcBef>
                <a:spcPts val="1600"/>
              </a:spcBef>
              <a:spcAft>
                <a:spcPts val="1600"/>
              </a:spcAft>
              <a:buClr>
                <a:schemeClr val="dk2"/>
              </a:buClr>
              <a:buSzPts val="1400"/>
              <a:buChar char="■"/>
              <a:defRPr sz="1400">
                <a:solidFill>
                  <a:schemeClr val="dk2"/>
                </a:solidFill>
                <a:latin typeface="Arial"/>
                <a:ea typeface="Arial"/>
                <a:cs typeface="Arial"/>
                <a:sym typeface="Arial"/>
              </a:defRPr>
            </a:lvl9pPr>
          </a:lstStyle>
          <a:p/>
        </p:txBody>
      </p:sp>
      <p:sp>
        <p:nvSpPr>
          <p:cNvPr id="107" name="Google Shape;107;p55"/>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6">
  <p:cSld name="AUTOLAYOUT_19">
    <p:bg>
      <p:bgPr>
        <a:solidFill>
          <a:srgbClr val="FFFFFF"/>
        </a:solidFill>
      </p:bgPr>
    </p:bg>
    <p:spTree>
      <p:nvGrpSpPr>
        <p:cNvPr id="108" name="Shape 108"/>
        <p:cNvGrpSpPr/>
        <p:nvPr/>
      </p:nvGrpSpPr>
      <p:grpSpPr>
        <a:xfrm>
          <a:off x="0" y="0"/>
          <a:ext cx="0" cy="0"/>
          <a:chOff x="0" y="0"/>
          <a:chExt cx="0" cy="0"/>
        </a:xfrm>
      </p:grpSpPr>
      <p:sp>
        <p:nvSpPr>
          <p:cNvPr id="109" name="Google Shape;109;p56"/>
          <p:cNvSpPr/>
          <p:nvPr/>
        </p:nvSpPr>
        <p:spPr>
          <a:xfrm>
            <a:off x="0" y="0"/>
            <a:ext cx="9144000" cy="5143500"/>
          </a:xfrm>
          <a:prstGeom prst="rect">
            <a:avLst/>
          </a:prstGeom>
          <a:solidFill>
            <a:schemeClr val="lt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0" name="Google Shape;110;p56"/>
          <p:cNvSpPr txBox="1"/>
          <p:nvPr>
            <p:ph idx="1" type="body"/>
          </p:nvPr>
        </p:nvSpPr>
        <p:spPr>
          <a:xfrm>
            <a:off x="630075" y="992625"/>
            <a:ext cx="3777600" cy="3172200"/>
          </a:xfrm>
          <a:prstGeom prst="rect">
            <a:avLst/>
          </a:prstGeom>
          <a:noFill/>
          <a:ln>
            <a:noFill/>
          </a:ln>
        </p:spPr>
        <p:txBody>
          <a:bodyPr anchorCtr="0" anchor="ctr" bIns="93125" lIns="93125" spcFirstLastPara="1" rIns="93125" wrap="square" tIns="931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latin typeface="Arial"/>
                <a:ea typeface="Arial"/>
                <a:cs typeface="Arial"/>
                <a:sym typeface="Arial"/>
              </a:defRPr>
            </a:lvl1pPr>
            <a:lvl2pPr indent="-317500" lvl="1" marL="9144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2pPr>
            <a:lvl3pPr indent="-317500" lvl="2" marL="13716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3pPr>
            <a:lvl4pPr indent="-317500" lvl="3" marL="18288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4pPr>
            <a:lvl5pPr indent="-317500" lvl="4" marL="22860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5pPr>
            <a:lvl6pPr indent="-317500" lvl="5" marL="27432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6pPr>
            <a:lvl7pPr indent="-317500" lvl="6" marL="32004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7pPr>
            <a:lvl8pPr indent="-317500" lvl="7" marL="3657600" algn="l">
              <a:lnSpc>
                <a:spcPct val="115000"/>
              </a:lnSpc>
              <a:spcBef>
                <a:spcPts val="1600"/>
              </a:spcBef>
              <a:spcAft>
                <a:spcPts val="0"/>
              </a:spcAft>
              <a:buClr>
                <a:schemeClr val="dk2"/>
              </a:buClr>
              <a:buSzPts val="1400"/>
              <a:buChar char="○"/>
              <a:defRPr sz="1400">
                <a:solidFill>
                  <a:schemeClr val="dk2"/>
                </a:solidFill>
                <a:latin typeface="Arial"/>
                <a:ea typeface="Arial"/>
                <a:cs typeface="Arial"/>
                <a:sym typeface="Arial"/>
              </a:defRPr>
            </a:lvl8pPr>
            <a:lvl9pPr indent="-317500" lvl="8" marL="4114800" algn="l">
              <a:lnSpc>
                <a:spcPct val="115000"/>
              </a:lnSpc>
              <a:spcBef>
                <a:spcPts val="1600"/>
              </a:spcBef>
              <a:spcAft>
                <a:spcPts val="1600"/>
              </a:spcAft>
              <a:buClr>
                <a:schemeClr val="dk2"/>
              </a:buClr>
              <a:buSzPts val="1400"/>
              <a:buChar char="■"/>
              <a:defRPr sz="1400">
                <a:solidFill>
                  <a:schemeClr val="dk2"/>
                </a:solidFill>
                <a:latin typeface="Arial"/>
                <a:ea typeface="Arial"/>
                <a:cs typeface="Arial"/>
                <a:sym typeface="Arial"/>
              </a:defRPr>
            </a:lvl9pPr>
          </a:lstStyle>
          <a:p/>
        </p:txBody>
      </p:sp>
      <p:sp>
        <p:nvSpPr>
          <p:cNvPr id="111" name="Google Shape;111;p56"/>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8">
  <p:cSld name="AUTOLAYOUT_8">
    <p:bg>
      <p:bgPr>
        <a:solidFill>
          <a:srgbClr val="FFFFFF"/>
        </a:solidFill>
      </p:bgPr>
    </p:bg>
    <p:spTree>
      <p:nvGrpSpPr>
        <p:cNvPr id="112" name="Shape 112"/>
        <p:cNvGrpSpPr/>
        <p:nvPr/>
      </p:nvGrpSpPr>
      <p:grpSpPr>
        <a:xfrm>
          <a:off x="0" y="0"/>
          <a:ext cx="0" cy="0"/>
          <a:chOff x="0" y="0"/>
          <a:chExt cx="0" cy="0"/>
        </a:xfrm>
      </p:grpSpPr>
      <p:sp>
        <p:nvSpPr>
          <p:cNvPr id="113" name="Google Shape;113;p57"/>
          <p:cNvSpPr/>
          <p:nvPr/>
        </p:nvSpPr>
        <p:spPr>
          <a:xfrm>
            <a:off x="0" y="0"/>
            <a:ext cx="9144000" cy="5143500"/>
          </a:xfrm>
          <a:prstGeom prst="rect">
            <a:avLst/>
          </a:prstGeom>
          <a:solidFill>
            <a:srgbClr val="000000"/>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4" name="Google Shape;114;p57"/>
          <p:cNvSpPr txBox="1"/>
          <p:nvPr>
            <p:ph type="ctrTitle"/>
          </p:nvPr>
        </p:nvSpPr>
        <p:spPr>
          <a:xfrm>
            <a:off x="1837575" y="1251525"/>
            <a:ext cx="5445900" cy="2640600"/>
          </a:xfrm>
          <a:prstGeom prst="rect">
            <a:avLst/>
          </a:prstGeom>
          <a:noFill/>
          <a:ln>
            <a:noFill/>
          </a:ln>
        </p:spPr>
        <p:txBody>
          <a:bodyPr anchorCtr="0" anchor="ctr" bIns="93125" lIns="93125" spcFirstLastPara="1" rIns="93125" wrap="square" tIns="93125">
            <a:noAutofit/>
          </a:bodyPr>
          <a:lstStyle>
            <a:lvl1pPr lvl="0" algn="ctr">
              <a:lnSpc>
                <a:spcPct val="100000"/>
              </a:lnSpc>
              <a:spcBef>
                <a:spcPts val="0"/>
              </a:spcBef>
              <a:spcAft>
                <a:spcPts val="0"/>
              </a:spcAft>
              <a:buClr>
                <a:srgbClr val="FFFFFF"/>
              </a:buClr>
              <a:buSzPts val="4100"/>
              <a:buNone/>
              <a:defRPr b="1" sz="4100">
                <a:solidFill>
                  <a:srgbClr val="FFFFFF"/>
                </a:solidFill>
              </a:defRPr>
            </a:lvl1pPr>
            <a:lvl2pPr lvl="1" algn="ctr">
              <a:lnSpc>
                <a:spcPct val="100000"/>
              </a:lnSpc>
              <a:spcBef>
                <a:spcPts val="0"/>
              </a:spcBef>
              <a:spcAft>
                <a:spcPts val="0"/>
              </a:spcAft>
              <a:buClr>
                <a:srgbClr val="FFFFFF"/>
              </a:buClr>
              <a:buSzPts val="4100"/>
              <a:buNone/>
              <a:defRPr b="1" sz="4100">
                <a:solidFill>
                  <a:srgbClr val="FFFFFF"/>
                </a:solidFill>
              </a:defRPr>
            </a:lvl2pPr>
            <a:lvl3pPr lvl="2" algn="ctr">
              <a:lnSpc>
                <a:spcPct val="100000"/>
              </a:lnSpc>
              <a:spcBef>
                <a:spcPts val="0"/>
              </a:spcBef>
              <a:spcAft>
                <a:spcPts val="0"/>
              </a:spcAft>
              <a:buClr>
                <a:srgbClr val="FFFFFF"/>
              </a:buClr>
              <a:buSzPts val="4100"/>
              <a:buNone/>
              <a:defRPr b="1" sz="4100">
                <a:solidFill>
                  <a:srgbClr val="FFFFFF"/>
                </a:solidFill>
              </a:defRPr>
            </a:lvl3pPr>
            <a:lvl4pPr lvl="3" algn="ctr">
              <a:lnSpc>
                <a:spcPct val="100000"/>
              </a:lnSpc>
              <a:spcBef>
                <a:spcPts val="0"/>
              </a:spcBef>
              <a:spcAft>
                <a:spcPts val="0"/>
              </a:spcAft>
              <a:buClr>
                <a:srgbClr val="FFFFFF"/>
              </a:buClr>
              <a:buSzPts val="4100"/>
              <a:buNone/>
              <a:defRPr b="1" sz="4100">
                <a:solidFill>
                  <a:srgbClr val="FFFFFF"/>
                </a:solidFill>
              </a:defRPr>
            </a:lvl4pPr>
            <a:lvl5pPr lvl="4" algn="ctr">
              <a:lnSpc>
                <a:spcPct val="100000"/>
              </a:lnSpc>
              <a:spcBef>
                <a:spcPts val="0"/>
              </a:spcBef>
              <a:spcAft>
                <a:spcPts val="0"/>
              </a:spcAft>
              <a:buClr>
                <a:srgbClr val="FFFFFF"/>
              </a:buClr>
              <a:buSzPts val="4100"/>
              <a:buNone/>
              <a:defRPr b="1" sz="4100">
                <a:solidFill>
                  <a:srgbClr val="FFFFFF"/>
                </a:solidFill>
              </a:defRPr>
            </a:lvl5pPr>
            <a:lvl6pPr lvl="5" algn="ctr">
              <a:lnSpc>
                <a:spcPct val="100000"/>
              </a:lnSpc>
              <a:spcBef>
                <a:spcPts val="0"/>
              </a:spcBef>
              <a:spcAft>
                <a:spcPts val="0"/>
              </a:spcAft>
              <a:buClr>
                <a:srgbClr val="FFFFFF"/>
              </a:buClr>
              <a:buSzPts val="4100"/>
              <a:buNone/>
              <a:defRPr b="1" sz="4100">
                <a:solidFill>
                  <a:srgbClr val="FFFFFF"/>
                </a:solidFill>
              </a:defRPr>
            </a:lvl6pPr>
            <a:lvl7pPr lvl="6" algn="ctr">
              <a:lnSpc>
                <a:spcPct val="100000"/>
              </a:lnSpc>
              <a:spcBef>
                <a:spcPts val="0"/>
              </a:spcBef>
              <a:spcAft>
                <a:spcPts val="0"/>
              </a:spcAft>
              <a:buClr>
                <a:srgbClr val="FFFFFF"/>
              </a:buClr>
              <a:buSzPts val="4100"/>
              <a:buNone/>
              <a:defRPr b="1" sz="4100">
                <a:solidFill>
                  <a:srgbClr val="FFFFFF"/>
                </a:solidFill>
              </a:defRPr>
            </a:lvl7pPr>
            <a:lvl8pPr lvl="7" algn="ctr">
              <a:lnSpc>
                <a:spcPct val="100000"/>
              </a:lnSpc>
              <a:spcBef>
                <a:spcPts val="0"/>
              </a:spcBef>
              <a:spcAft>
                <a:spcPts val="0"/>
              </a:spcAft>
              <a:buClr>
                <a:srgbClr val="FFFFFF"/>
              </a:buClr>
              <a:buSzPts val="4100"/>
              <a:buNone/>
              <a:defRPr b="1" sz="4100">
                <a:solidFill>
                  <a:srgbClr val="FFFFFF"/>
                </a:solidFill>
              </a:defRPr>
            </a:lvl8pPr>
            <a:lvl9pPr lvl="8" algn="ctr">
              <a:lnSpc>
                <a:spcPct val="100000"/>
              </a:lnSpc>
              <a:spcBef>
                <a:spcPts val="0"/>
              </a:spcBef>
              <a:spcAft>
                <a:spcPts val="0"/>
              </a:spcAft>
              <a:buClr>
                <a:srgbClr val="FFFFFF"/>
              </a:buClr>
              <a:buSzPts val="4100"/>
              <a:buNone/>
              <a:defRPr b="1" sz="4100">
                <a:solidFill>
                  <a:srgbClr val="FFFFFF"/>
                </a:solidFill>
              </a:defRPr>
            </a:lvl9pPr>
          </a:lstStyle>
          <a:p/>
        </p:txBody>
      </p:sp>
      <p:sp>
        <p:nvSpPr>
          <p:cNvPr id="115" name="Google Shape;115;p57"/>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6" name="Shape 116"/>
        <p:cNvGrpSpPr/>
        <p:nvPr/>
      </p:nvGrpSpPr>
      <p:grpSpPr>
        <a:xfrm>
          <a:off x="0" y="0"/>
          <a:ext cx="0" cy="0"/>
          <a:chOff x="0" y="0"/>
          <a:chExt cx="0" cy="0"/>
        </a:xfrm>
      </p:grpSpPr>
      <p:cxnSp>
        <p:nvCxnSpPr>
          <p:cNvPr id="117" name="Google Shape;117;p58"/>
          <p:cNvCxnSpPr/>
          <p:nvPr/>
        </p:nvCxnSpPr>
        <p:spPr>
          <a:xfrm>
            <a:off x="2477725"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8" name="Google Shape;118;p58"/>
          <p:cNvCxnSpPr/>
          <p:nvPr/>
        </p:nvCxnSpPr>
        <p:spPr>
          <a:xfrm>
            <a:off x="2477725"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19" name="Google Shape;119;p5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20" name="Google Shape;120;p58"/>
          <p:cNvSpPr txBox="1"/>
          <p:nvPr>
            <p:ph type="ctrTitle"/>
          </p:nvPr>
        </p:nvSpPr>
        <p:spPr>
          <a:xfrm>
            <a:off x="2371725" y="630225"/>
            <a:ext cx="6331500" cy="1542000"/>
          </a:xfrm>
          <a:prstGeom prst="rect">
            <a:avLst/>
          </a:prstGeom>
          <a:noFill/>
          <a:ln>
            <a:noFill/>
          </a:ln>
        </p:spPr>
        <p:txBody>
          <a:bodyPr anchorCtr="0" anchor="t" bIns="93125" lIns="93125" spcFirstLastPara="1" rIns="93125" wrap="square" tIns="93125">
            <a:noAutofit/>
          </a:bodyPr>
          <a:lstStyle>
            <a:lvl1pPr lvl="0" algn="l">
              <a:lnSpc>
                <a:spcPct val="100000"/>
              </a:lnSpc>
              <a:spcBef>
                <a:spcPts val="0"/>
              </a:spcBef>
              <a:spcAft>
                <a:spcPts val="0"/>
              </a:spcAft>
              <a:buClr>
                <a:schemeClr val="lt1"/>
              </a:buClr>
              <a:buSzPts val="4900"/>
              <a:buNone/>
              <a:defRPr sz="4900">
                <a:solidFill>
                  <a:schemeClr val="lt1"/>
                </a:solidFill>
              </a:defRPr>
            </a:lvl1pPr>
            <a:lvl2pPr lvl="1" algn="l">
              <a:lnSpc>
                <a:spcPct val="100000"/>
              </a:lnSpc>
              <a:spcBef>
                <a:spcPts val="0"/>
              </a:spcBef>
              <a:spcAft>
                <a:spcPts val="0"/>
              </a:spcAft>
              <a:buClr>
                <a:schemeClr val="lt1"/>
              </a:buClr>
              <a:buSzPts val="4900"/>
              <a:buNone/>
              <a:defRPr sz="4900">
                <a:solidFill>
                  <a:schemeClr val="lt1"/>
                </a:solidFill>
              </a:defRPr>
            </a:lvl2pPr>
            <a:lvl3pPr lvl="2" algn="l">
              <a:lnSpc>
                <a:spcPct val="100000"/>
              </a:lnSpc>
              <a:spcBef>
                <a:spcPts val="0"/>
              </a:spcBef>
              <a:spcAft>
                <a:spcPts val="0"/>
              </a:spcAft>
              <a:buClr>
                <a:schemeClr val="lt1"/>
              </a:buClr>
              <a:buSzPts val="4900"/>
              <a:buNone/>
              <a:defRPr sz="4900">
                <a:solidFill>
                  <a:schemeClr val="lt1"/>
                </a:solidFill>
              </a:defRPr>
            </a:lvl3pPr>
            <a:lvl4pPr lvl="3" algn="l">
              <a:lnSpc>
                <a:spcPct val="100000"/>
              </a:lnSpc>
              <a:spcBef>
                <a:spcPts val="0"/>
              </a:spcBef>
              <a:spcAft>
                <a:spcPts val="0"/>
              </a:spcAft>
              <a:buClr>
                <a:schemeClr val="lt1"/>
              </a:buClr>
              <a:buSzPts val="4900"/>
              <a:buNone/>
              <a:defRPr sz="4900">
                <a:solidFill>
                  <a:schemeClr val="lt1"/>
                </a:solidFill>
              </a:defRPr>
            </a:lvl4pPr>
            <a:lvl5pPr lvl="4" algn="l">
              <a:lnSpc>
                <a:spcPct val="100000"/>
              </a:lnSpc>
              <a:spcBef>
                <a:spcPts val="0"/>
              </a:spcBef>
              <a:spcAft>
                <a:spcPts val="0"/>
              </a:spcAft>
              <a:buClr>
                <a:schemeClr val="lt1"/>
              </a:buClr>
              <a:buSzPts val="4900"/>
              <a:buNone/>
              <a:defRPr sz="4900">
                <a:solidFill>
                  <a:schemeClr val="lt1"/>
                </a:solidFill>
              </a:defRPr>
            </a:lvl5pPr>
            <a:lvl6pPr lvl="5" algn="l">
              <a:lnSpc>
                <a:spcPct val="100000"/>
              </a:lnSpc>
              <a:spcBef>
                <a:spcPts val="0"/>
              </a:spcBef>
              <a:spcAft>
                <a:spcPts val="0"/>
              </a:spcAft>
              <a:buClr>
                <a:schemeClr val="lt1"/>
              </a:buClr>
              <a:buSzPts val="4900"/>
              <a:buNone/>
              <a:defRPr sz="4900">
                <a:solidFill>
                  <a:schemeClr val="lt1"/>
                </a:solidFill>
              </a:defRPr>
            </a:lvl6pPr>
            <a:lvl7pPr lvl="6" algn="l">
              <a:lnSpc>
                <a:spcPct val="100000"/>
              </a:lnSpc>
              <a:spcBef>
                <a:spcPts val="0"/>
              </a:spcBef>
              <a:spcAft>
                <a:spcPts val="0"/>
              </a:spcAft>
              <a:buClr>
                <a:schemeClr val="lt1"/>
              </a:buClr>
              <a:buSzPts val="4900"/>
              <a:buNone/>
              <a:defRPr sz="4900">
                <a:solidFill>
                  <a:schemeClr val="lt1"/>
                </a:solidFill>
              </a:defRPr>
            </a:lvl7pPr>
            <a:lvl8pPr lvl="7" algn="l">
              <a:lnSpc>
                <a:spcPct val="100000"/>
              </a:lnSpc>
              <a:spcBef>
                <a:spcPts val="0"/>
              </a:spcBef>
              <a:spcAft>
                <a:spcPts val="0"/>
              </a:spcAft>
              <a:buClr>
                <a:schemeClr val="lt1"/>
              </a:buClr>
              <a:buSzPts val="4900"/>
              <a:buNone/>
              <a:defRPr sz="4900">
                <a:solidFill>
                  <a:schemeClr val="lt1"/>
                </a:solidFill>
              </a:defRPr>
            </a:lvl8pPr>
            <a:lvl9pPr lvl="8" algn="l">
              <a:lnSpc>
                <a:spcPct val="100000"/>
              </a:lnSpc>
              <a:spcBef>
                <a:spcPts val="0"/>
              </a:spcBef>
              <a:spcAft>
                <a:spcPts val="0"/>
              </a:spcAft>
              <a:buClr>
                <a:schemeClr val="lt1"/>
              </a:buClr>
              <a:buSzPts val="4900"/>
              <a:buNone/>
              <a:defRPr sz="4900">
                <a:solidFill>
                  <a:schemeClr val="lt1"/>
                </a:solidFill>
              </a:defRPr>
            </a:lvl9pPr>
          </a:lstStyle>
          <a:p/>
        </p:txBody>
      </p:sp>
      <p:sp>
        <p:nvSpPr>
          <p:cNvPr id="121" name="Google Shape;121;p58"/>
          <p:cNvSpPr txBox="1"/>
          <p:nvPr>
            <p:ph idx="1" type="subTitle"/>
          </p:nvPr>
        </p:nvSpPr>
        <p:spPr>
          <a:xfrm>
            <a:off x="2390267" y="3238450"/>
            <a:ext cx="6331500" cy="1241700"/>
          </a:xfrm>
          <a:prstGeom prst="rect">
            <a:avLst/>
          </a:prstGeom>
          <a:noFill/>
          <a:ln>
            <a:noFill/>
          </a:ln>
        </p:spPr>
        <p:txBody>
          <a:bodyPr anchorCtr="0" anchor="b" bIns="93125" lIns="93125" spcFirstLastPara="1" rIns="93125" wrap="square" tIns="931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22" name="Google Shape;122;p58"/>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7">
  <p:cSld name="AUTOLAYOUT_9">
    <p:bg>
      <p:bgPr>
        <a:solidFill>
          <a:srgbClr val="FFFFFF"/>
        </a:solidFill>
      </p:bgPr>
    </p:bg>
    <p:spTree>
      <p:nvGrpSpPr>
        <p:cNvPr id="123" name="Shape 123"/>
        <p:cNvGrpSpPr/>
        <p:nvPr/>
      </p:nvGrpSpPr>
      <p:grpSpPr>
        <a:xfrm>
          <a:off x="0" y="0"/>
          <a:ext cx="0" cy="0"/>
          <a:chOff x="0" y="0"/>
          <a:chExt cx="0" cy="0"/>
        </a:xfrm>
      </p:grpSpPr>
      <p:sp>
        <p:nvSpPr>
          <p:cNvPr id="124" name="Google Shape;124;p59"/>
          <p:cNvSpPr/>
          <p:nvPr/>
        </p:nvSpPr>
        <p:spPr>
          <a:xfrm>
            <a:off x="0" y="0"/>
            <a:ext cx="9144000" cy="5143500"/>
          </a:xfrm>
          <a:prstGeom prst="rect">
            <a:avLst/>
          </a:prstGeom>
          <a:solidFill>
            <a:srgbClr val="000000"/>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5" name="Google Shape;125;p59"/>
          <p:cNvSpPr txBox="1"/>
          <p:nvPr>
            <p:ph type="ctrTitle"/>
          </p:nvPr>
        </p:nvSpPr>
        <p:spPr>
          <a:xfrm>
            <a:off x="1375600" y="939000"/>
            <a:ext cx="6369600" cy="2545800"/>
          </a:xfrm>
          <a:prstGeom prst="rect">
            <a:avLst/>
          </a:prstGeom>
          <a:noFill/>
          <a:ln>
            <a:noFill/>
          </a:ln>
        </p:spPr>
        <p:txBody>
          <a:bodyPr anchorCtr="0" anchor="ctr" bIns="93125" lIns="93125" spcFirstLastPara="1" rIns="93125" wrap="square" tIns="93125">
            <a:noAutofit/>
          </a:bodyPr>
          <a:lstStyle>
            <a:lvl1pPr lvl="0" algn="ctr">
              <a:lnSpc>
                <a:spcPct val="100000"/>
              </a:lnSpc>
              <a:spcBef>
                <a:spcPts val="0"/>
              </a:spcBef>
              <a:spcAft>
                <a:spcPts val="0"/>
              </a:spcAft>
              <a:buClr>
                <a:srgbClr val="FFFFFF"/>
              </a:buClr>
              <a:buSzPts val="4100"/>
              <a:buNone/>
              <a:defRPr sz="4100">
                <a:solidFill>
                  <a:srgbClr val="FFFFFF"/>
                </a:solidFill>
              </a:defRPr>
            </a:lvl1pPr>
            <a:lvl2pPr lvl="1" algn="ctr">
              <a:lnSpc>
                <a:spcPct val="100000"/>
              </a:lnSpc>
              <a:spcBef>
                <a:spcPts val="0"/>
              </a:spcBef>
              <a:spcAft>
                <a:spcPts val="0"/>
              </a:spcAft>
              <a:buClr>
                <a:srgbClr val="FFFFFF"/>
              </a:buClr>
              <a:buSzPts val="4100"/>
              <a:buNone/>
              <a:defRPr sz="4100">
                <a:solidFill>
                  <a:srgbClr val="FFFFFF"/>
                </a:solidFill>
              </a:defRPr>
            </a:lvl2pPr>
            <a:lvl3pPr lvl="2" algn="ctr">
              <a:lnSpc>
                <a:spcPct val="100000"/>
              </a:lnSpc>
              <a:spcBef>
                <a:spcPts val="0"/>
              </a:spcBef>
              <a:spcAft>
                <a:spcPts val="0"/>
              </a:spcAft>
              <a:buClr>
                <a:srgbClr val="FFFFFF"/>
              </a:buClr>
              <a:buSzPts val="4100"/>
              <a:buNone/>
              <a:defRPr sz="4100">
                <a:solidFill>
                  <a:srgbClr val="FFFFFF"/>
                </a:solidFill>
              </a:defRPr>
            </a:lvl3pPr>
            <a:lvl4pPr lvl="3" algn="ctr">
              <a:lnSpc>
                <a:spcPct val="100000"/>
              </a:lnSpc>
              <a:spcBef>
                <a:spcPts val="0"/>
              </a:spcBef>
              <a:spcAft>
                <a:spcPts val="0"/>
              </a:spcAft>
              <a:buClr>
                <a:srgbClr val="FFFFFF"/>
              </a:buClr>
              <a:buSzPts val="4100"/>
              <a:buNone/>
              <a:defRPr sz="4100">
                <a:solidFill>
                  <a:srgbClr val="FFFFFF"/>
                </a:solidFill>
              </a:defRPr>
            </a:lvl4pPr>
            <a:lvl5pPr lvl="4" algn="ctr">
              <a:lnSpc>
                <a:spcPct val="100000"/>
              </a:lnSpc>
              <a:spcBef>
                <a:spcPts val="0"/>
              </a:spcBef>
              <a:spcAft>
                <a:spcPts val="0"/>
              </a:spcAft>
              <a:buClr>
                <a:srgbClr val="FFFFFF"/>
              </a:buClr>
              <a:buSzPts val="4100"/>
              <a:buNone/>
              <a:defRPr sz="4100">
                <a:solidFill>
                  <a:srgbClr val="FFFFFF"/>
                </a:solidFill>
              </a:defRPr>
            </a:lvl5pPr>
            <a:lvl6pPr lvl="5" algn="ctr">
              <a:lnSpc>
                <a:spcPct val="100000"/>
              </a:lnSpc>
              <a:spcBef>
                <a:spcPts val="0"/>
              </a:spcBef>
              <a:spcAft>
                <a:spcPts val="0"/>
              </a:spcAft>
              <a:buClr>
                <a:srgbClr val="FFFFFF"/>
              </a:buClr>
              <a:buSzPts val="4100"/>
              <a:buNone/>
              <a:defRPr sz="4100">
                <a:solidFill>
                  <a:srgbClr val="FFFFFF"/>
                </a:solidFill>
              </a:defRPr>
            </a:lvl6pPr>
            <a:lvl7pPr lvl="6" algn="ctr">
              <a:lnSpc>
                <a:spcPct val="100000"/>
              </a:lnSpc>
              <a:spcBef>
                <a:spcPts val="0"/>
              </a:spcBef>
              <a:spcAft>
                <a:spcPts val="0"/>
              </a:spcAft>
              <a:buClr>
                <a:srgbClr val="FFFFFF"/>
              </a:buClr>
              <a:buSzPts val="4100"/>
              <a:buNone/>
              <a:defRPr sz="4100">
                <a:solidFill>
                  <a:srgbClr val="FFFFFF"/>
                </a:solidFill>
              </a:defRPr>
            </a:lvl7pPr>
            <a:lvl8pPr lvl="7" algn="ctr">
              <a:lnSpc>
                <a:spcPct val="100000"/>
              </a:lnSpc>
              <a:spcBef>
                <a:spcPts val="0"/>
              </a:spcBef>
              <a:spcAft>
                <a:spcPts val="0"/>
              </a:spcAft>
              <a:buClr>
                <a:srgbClr val="FFFFFF"/>
              </a:buClr>
              <a:buSzPts val="4100"/>
              <a:buNone/>
              <a:defRPr sz="4100">
                <a:solidFill>
                  <a:srgbClr val="FFFFFF"/>
                </a:solidFill>
              </a:defRPr>
            </a:lvl8pPr>
            <a:lvl9pPr lvl="8" algn="ctr">
              <a:lnSpc>
                <a:spcPct val="100000"/>
              </a:lnSpc>
              <a:spcBef>
                <a:spcPts val="0"/>
              </a:spcBef>
              <a:spcAft>
                <a:spcPts val="0"/>
              </a:spcAft>
              <a:buClr>
                <a:srgbClr val="FFFFFF"/>
              </a:buClr>
              <a:buSzPts val="4100"/>
              <a:buNone/>
              <a:defRPr sz="4100">
                <a:solidFill>
                  <a:srgbClr val="FFFFFF"/>
                </a:solidFill>
              </a:defRPr>
            </a:lvl9pPr>
          </a:lstStyle>
          <a:p/>
        </p:txBody>
      </p:sp>
      <p:sp>
        <p:nvSpPr>
          <p:cNvPr id="126" name="Google Shape;126;p59"/>
          <p:cNvSpPr txBox="1"/>
          <p:nvPr>
            <p:ph idx="1" type="subTitle"/>
          </p:nvPr>
        </p:nvSpPr>
        <p:spPr>
          <a:xfrm>
            <a:off x="1387200" y="3637200"/>
            <a:ext cx="6369600" cy="567300"/>
          </a:xfrm>
          <a:prstGeom prst="rect">
            <a:avLst/>
          </a:prstGeom>
          <a:noFill/>
          <a:ln>
            <a:noFill/>
          </a:ln>
        </p:spPr>
        <p:txBody>
          <a:bodyPr anchorCtr="0" anchor="t" bIns="93125" lIns="93125" spcFirstLastPara="1" rIns="93125" wrap="square" tIns="931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sz="1400">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127" name="Google Shape;127;p59"/>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42"/>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6" name="Google Shape;16;p42"/>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7" name="Google Shape;17;p42"/>
          <p:cNvSpPr txBox="1"/>
          <p:nvPr>
            <p:ph type="title"/>
          </p:nvPr>
        </p:nvSpPr>
        <p:spPr>
          <a:xfrm>
            <a:off x="406425" y="1806825"/>
            <a:ext cx="8296800" cy="1542000"/>
          </a:xfrm>
          <a:prstGeom prst="rect">
            <a:avLst/>
          </a:prstGeom>
          <a:noFill/>
          <a:ln>
            <a:noFill/>
          </a:ln>
        </p:spPr>
        <p:txBody>
          <a:bodyPr anchorCtr="0" anchor="ctr" bIns="93125" lIns="93125" spcFirstLastPara="1" rIns="93125" wrap="square" tIns="93125">
            <a:noAutofit/>
          </a:bodyPr>
          <a:lstStyle>
            <a:lvl1pPr lvl="0" algn="ctr">
              <a:lnSpc>
                <a:spcPct val="100000"/>
              </a:lnSpc>
              <a:spcBef>
                <a:spcPts val="0"/>
              </a:spcBef>
              <a:spcAft>
                <a:spcPts val="0"/>
              </a:spcAft>
              <a:buClr>
                <a:schemeClr val="lt1"/>
              </a:buClr>
              <a:buSzPts val="4900"/>
              <a:buNone/>
              <a:defRPr sz="4900">
                <a:solidFill>
                  <a:schemeClr val="lt1"/>
                </a:solidFill>
              </a:defRPr>
            </a:lvl1pPr>
            <a:lvl2pPr lvl="1" algn="ctr">
              <a:lnSpc>
                <a:spcPct val="100000"/>
              </a:lnSpc>
              <a:spcBef>
                <a:spcPts val="0"/>
              </a:spcBef>
              <a:spcAft>
                <a:spcPts val="0"/>
              </a:spcAft>
              <a:buClr>
                <a:schemeClr val="lt1"/>
              </a:buClr>
              <a:buSzPts val="4900"/>
              <a:buNone/>
              <a:defRPr sz="4900">
                <a:solidFill>
                  <a:schemeClr val="lt1"/>
                </a:solidFill>
              </a:defRPr>
            </a:lvl2pPr>
            <a:lvl3pPr lvl="2" algn="ctr">
              <a:lnSpc>
                <a:spcPct val="100000"/>
              </a:lnSpc>
              <a:spcBef>
                <a:spcPts val="0"/>
              </a:spcBef>
              <a:spcAft>
                <a:spcPts val="0"/>
              </a:spcAft>
              <a:buClr>
                <a:schemeClr val="lt1"/>
              </a:buClr>
              <a:buSzPts val="4900"/>
              <a:buNone/>
              <a:defRPr sz="4900">
                <a:solidFill>
                  <a:schemeClr val="lt1"/>
                </a:solidFill>
              </a:defRPr>
            </a:lvl3pPr>
            <a:lvl4pPr lvl="3" algn="ctr">
              <a:lnSpc>
                <a:spcPct val="100000"/>
              </a:lnSpc>
              <a:spcBef>
                <a:spcPts val="0"/>
              </a:spcBef>
              <a:spcAft>
                <a:spcPts val="0"/>
              </a:spcAft>
              <a:buClr>
                <a:schemeClr val="lt1"/>
              </a:buClr>
              <a:buSzPts val="4900"/>
              <a:buNone/>
              <a:defRPr sz="4900">
                <a:solidFill>
                  <a:schemeClr val="lt1"/>
                </a:solidFill>
              </a:defRPr>
            </a:lvl4pPr>
            <a:lvl5pPr lvl="4" algn="ctr">
              <a:lnSpc>
                <a:spcPct val="100000"/>
              </a:lnSpc>
              <a:spcBef>
                <a:spcPts val="0"/>
              </a:spcBef>
              <a:spcAft>
                <a:spcPts val="0"/>
              </a:spcAft>
              <a:buClr>
                <a:schemeClr val="lt1"/>
              </a:buClr>
              <a:buSzPts val="4900"/>
              <a:buNone/>
              <a:defRPr sz="4900">
                <a:solidFill>
                  <a:schemeClr val="lt1"/>
                </a:solidFill>
              </a:defRPr>
            </a:lvl5pPr>
            <a:lvl6pPr lvl="5" algn="ctr">
              <a:lnSpc>
                <a:spcPct val="100000"/>
              </a:lnSpc>
              <a:spcBef>
                <a:spcPts val="0"/>
              </a:spcBef>
              <a:spcAft>
                <a:spcPts val="0"/>
              </a:spcAft>
              <a:buClr>
                <a:schemeClr val="lt1"/>
              </a:buClr>
              <a:buSzPts val="4900"/>
              <a:buNone/>
              <a:defRPr sz="4900">
                <a:solidFill>
                  <a:schemeClr val="lt1"/>
                </a:solidFill>
              </a:defRPr>
            </a:lvl6pPr>
            <a:lvl7pPr lvl="6" algn="ctr">
              <a:lnSpc>
                <a:spcPct val="100000"/>
              </a:lnSpc>
              <a:spcBef>
                <a:spcPts val="0"/>
              </a:spcBef>
              <a:spcAft>
                <a:spcPts val="0"/>
              </a:spcAft>
              <a:buClr>
                <a:schemeClr val="lt1"/>
              </a:buClr>
              <a:buSzPts val="4900"/>
              <a:buNone/>
              <a:defRPr sz="4900">
                <a:solidFill>
                  <a:schemeClr val="lt1"/>
                </a:solidFill>
              </a:defRPr>
            </a:lvl7pPr>
            <a:lvl8pPr lvl="7" algn="ctr">
              <a:lnSpc>
                <a:spcPct val="100000"/>
              </a:lnSpc>
              <a:spcBef>
                <a:spcPts val="0"/>
              </a:spcBef>
              <a:spcAft>
                <a:spcPts val="0"/>
              </a:spcAft>
              <a:buClr>
                <a:schemeClr val="lt1"/>
              </a:buClr>
              <a:buSzPts val="4900"/>
              <a:buNone/>
              <a:defRPr sz="4900">
                <a:solidFill>
                  <a:schemeClr val="lt1"/>
                </a:solidFill>
              </a:defRPr>
            </a:lvl8pPr>
            <a:lvl9pPr lvl="8" algn="ctr">
              <a:lnSpc>
                <a:spcPct val="100000"/>
              </a:lnSpc>
              <a:spcBef>
                <a:spcPts val="0"/>
              </a:spcBef>
              <a:spcAft>
                <a:spcPts val="0"/>
              </a:spcAft>
              <a:buClr>
                <a:schemeClr val="lt1"/>
              </a:buClr>
              <a:buSzPts val="4900"/>
              <a:buNone/>
              <a:defRPr sz="4900">
                <a:solidFill>
                  <a:schemeClr val="lt1"/>
                </a:solidFill>
              </a:defRPr>
            </a:lvl9pPr>
          </a:lstStyle>
          <a:p/>
        </p:txBody>
      </p:sp>
      <p:sp>
        <p:nvSpPr>
          <p:cNvPr id="18" name="Google Shape;18;p42"/>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11">
  <p:cSld name="AUTOLAYOUT_13">
    <p:bg>
      <p:bgPr>
        <a:solidFill>
          <a:srgbClr val="FFFFFF"/>
        </a:solidFill>
      </p:bgPr>
    </p:bg>
    <p:spTree>
      <p:nvGrpSpPr>
        <p:cNvPr id="128" name="Shape 128"/>
        <p:cNvGrpSpPr/>
        <p:nvPr/>
      </p:nvGrpSpPr>
      <p:grpSpPr>
        <a:xfrm>
          <a:off x="0" y="0"/>
          <a:ext cx="0" cy="0"/>
          <a:chOff x="0" y="0"/>
          <a:chExt cx="0" cy="0"/>
        </a:xfrm>
      </p:grpSpPr>
      <p:sp>
        <p:nvSpPr>
          <p:cNvPr id="129" name="Google Shape;129;p60"/>
          <p:cNvSpPr/>
          <p:nvPr/>
        </p:nvSpPr>
        <p:spPr>
          <a:xfrm>
            <a:off x="0" y="0"/>
            <a:ext cx="9144000" cy="5143500"/>
          </a:xfrm>
          <a:prstGeom prst="rect">
            <a:avLst/>
          </a:prstGeom>
          <a:solidFill>
            <a:schemeClr val="lt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0" name="Google Shape;130;p60"/>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10">
  <p:cSld name="AUTOLAYOUT_11">
    <p:bg>
      <p:bgPr>
        <a:solidFill>
          <a:srgbClr val="FFFFFF"/>
        </a:solidFill>
      </p:bgPr>
    </p:bg>
    <p:spTree>
      <p:nvGrpSpPr>
        <p:cNvPr id="131" name="Shape 131"/>
        <p:cNvGrpSpPr/>
        <p:nvPr/>
      </p:nvGrpSpPr>
      <p:grpSpPr>
        <a:xfrm>
          <a:off x="0" y="0"/>
          <a:ext cx="0" cy="0"/>
          <a:chOff x="0" y="0"/>
          <a:chExt cx="0" cy="0"/>
        </a:xfrm>
      </p:grpSpPr>
      <p:sp>
        <p:nvSpPr>
          <p:cNvPr id="132" name="Google Shape;132;p61"/>
          <p:cNvSpPr/>
          <p:nvPr/>
        </p:nvSpPr>
        <p:spPr>
          <a:xfrm>
            <a:off x="0" y="0"/>
            <a:ext cx="9144000" cy="5143500"/>
          </a:xfrm>
          <a:prstGeom prst="rect">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3" name="Google Shape;133;p61"/>
          <p:cNvSpPr/>
          <p:nvPr/>
        </p:nvSpPr>
        <p:spPr>
          <a:xfrm>
            <a:off x="3047650" y="0"/>
            <a:ext cx="6096300" cy="5143500"/>
          </a:xfrm>
          <a:prstGeom prst="rect">
            <a:avLst/>
          </a:pr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4" name="Google Shape;134;p61"/>
          <p:cNvSpPr/>
          <p:nvPr/>
        </p:nvSpPr>
        <p:spPr>
          <a:xfrm>
            <a:off x="205218"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5" name="Google Shape;135;p61"/>
          <p:cNvSpPr/>
          <p:nvPr/>
        </p:nvSpPr>
        <p:spPr>
          <a:xfrm>
            <a:off x="205218" y="201292"/>
            <a:ext cx="408900" cy="381900"/>
          </a:xfrm>
          <a:prstGeom prst="flowChartDelay">
            <a:avLst/>
          </a:prstGeom>
          <a:solidFill>
            <a:srgbClr val="FFFFFF">
              <a:alpha val="12156"/>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6" name="Google Shape;136;p61"/>
          <p:cNvSpPr/>
          <p:nvPr/>
        </p:nvSpPr>
        <p:spPr>
          <a:xfrm>
            <a:off x="100882"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7" name="Google Shape;137;p61"/>
          <p:cNvSpPr/>
          <p:nvPr/>
        </p:nvSpPr>
        <p:spPr>
          <a:xfrm>
            <a:off x="100882" y="201292"/>
            <a:ext cx="408900" cy="381900"/>
          </a:xfrm>
          <a:prstGeom prst="flowChartDelay">
            <a:avLst/>
          </a:prstGeom>
          <a:solidFill>
            <a:srgbClr val="FFFFFF">
              <a:alpha val="18431"/>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8" name="Google Shape;138;p61"/>
          <p:cNvSpPr/>
          <p:nvPr/>
        </p:nvSpPr>
        <p:spPr>
          <a:xfrm>
            <a:off x="319"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9" name="Google Shape;139;p61"/>
          <p:cNvSpPr/>
          <p:nvPr/>
        </p:nvSpPr>
        <p:spPr>
          <a:xfrm>
            <a:off x="319" y="201292"/>
            <a:ext cx="408900" cy="381900"/>
          </a:xfrm>
          <a:prstGeom prst="flowChartDelay">
            <a:avLst/>
          </a:prstGeom>
          <a:solidFill>
            <a:srgbClr val="FFFFFF">
              <a:alpha val="25098"/>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0" name="Google Shape;140;p61"/>
          <p:cNvSpPr txBox="1"/>
          <p:nvPr>
            <p:ph type="title"/>
          </p:nvPr>
        </p:nvSpPr>
        <p:spPr>
          <a:xfrm>
            <a:off x="233600" y="829550"/>
            <a:ext cx="2566200" cy="892500"/>
          </a:xfrm>
          <a:prstGeom prst="rect">
            <a:avLst/>
          </a:prstGeom>
          <a:noFill/>
          <a:ln>
            <a:noFill/>
          </a:ln>
        </p:spPr>
        <p:txBody>
          <a:bodyPr anchorCtr="0" anchor="b" bIns="93125" lIns="93125" spcFirstLastPara="1" rIns="93125" wrap="square" tIns="93125">
            <a:noAutofit/>
          </a:bodyPr>
          <a:lstStyle>
            <a:lvl1pPr lvl="0" algn="l">
              <a:lnSpc>
                <a:spcPct val="100000"/>
              </a:lnSpc>
              <a:spcBef>
                <a:spcPts val="0"/>
              </a:spcBef>
              <a:spcAft>
                <a:spcPts val="0"/>
              </a:spcAft>
              <a:buSzPts val="3000"/>
              <a:buNone/>
              <a:defRPr b="1" sz="2100">
                <a:solidFill>
                  <a:schemeClr val="lt1"/>
                </a:solidFill>
                <a:latin typeface="Arial"/>
                <a:ea typeface="Arial"/>
                <a:cs typeface="Arial"/>
                <a:sym typeface="Arial"/>
              </a:defRPr>
            </a:lvl1pPr>
            <a:lvl2pPr lvl="1" algn="l">
              <a:lnSpc>
                <a:spcPct val="100000"/>
              </a:lnSpc>
              <a:spcBef>
                <a:spcPts val="0"/>
              </a:spcBef>
              <a:spcAft>
                <a:spcPts val="0"/>
              </a:spcAft>
              <a:buSzPts val="3000"/>
              <a:buNone/>
              <a:defRPr b="1" sz="2100">
                <a:solidFill>
                  <a:schemeClr val="lt1"/>
                </a:solidFill>
                <a:latin typeface="Arial"/>
                <a:ea typeface="Arial"/>
                <a:cs typeface="Arial"/>
                <a:sym typeface="Arial"/>
              </a:defRPr>
            </a:lvl2pPr>
            <a:lvl3pPr lvl="2" algn="l">
              <a:lnSpc>
                <a:spcPct val="100000"/>
              </a:lnSpc>
              <a:spcBef>
                <a:spcPts val="0"/>
              </a:spcBef>
              <a:spcAft>
                <a:spcPts val="0"/>
              </a:spcAft>
              <a:buSzPts val="3000"/>
              <a:buNone/>
              <a:defRPr b="1" sz="2100">
                <a:solidFill>
                  <a:schemeClr val="lt1"/>
                </a:solidFill>
                <a:latin typeface="Arial"/>
                <a:ea typeface="Arial"/>
                <a:cs typeface="Arial"/>
                <a:sym typeface="Arial"/>
              </a:defRPr>
            </a:lvl3pPr>
            <a:lvl4pPr lvl="3" algn="l">
              <a:lnSpc>
                <a:spcPct val="100000"/>
              </a:lnSpc>
              <a:spcBef>
                <a:spcPts val="0"/>
              </a:spcBef>
              <a:spcAft>
                <a:spcPts val="0"/>
              </a:spcAft>
              <a:buSzPts val="3000"/>
              <a:buNone/>
              <a:defRPr b="1" sz="2100">
                <a:solidFill>
                  <a:schemeClr val="lt1"/>
                </a:solidFill>
                <a:latin typeface="Arial"/>
                <a:ea typeface="Arial"/>
                <a:cs typeface="Arial"/>
                <a:sym typeface="Arial"/>
              </a:defRPr>
            </a:lvl4pPr>
            <a:lvl5pPr lvl="4" algn="l">
              <a:lnSpc>
                <a:spcPct val="100000"/>
              </a:lnSpc>
              <a:spcBef>
                <a:spcPts val="0"/>
              </a:spcBef>
              <a:spcAft>
                <a:spcPts val="0"/>
              </a:spcAft>
              <a:buSzPts val="3000"/>
              <a:buNone/>
              <a:defRPr b="1" sz="2100">
                <a:solidFill>
                  <a:schemeClr val="lt1"/>
                </a:solidFill>
                <a:latin typeface="Arial"/>
                <a:ea typeface="Arial"/>
                <a:cs typeface="Arial"/>
                <a:sym typeface="Arial"/>
              </a:defRPr>
            </a:lvl5pPr>
            <a:lvl6pPr lvl="5" algn="l">
              <a:lnSpc>
                <a:spcPct val="100000"/>
              </a:lnSpc>
              <a:spcBef>
                <a:spcPts val="0"/>
              </a:spcBef>
              <a:spcAft>
                <a:spcPts val="0"/>
              </a:spcAft>
              <a:buSzPts val="3000"/>
              <a:buNone/>
              <a:defRPr b="1" sz="2100">
                <a:solidFill>
                  <a:schemeClr val="lt1"/>
                </a:solidFill>
                <a:latin typeface="Arial"/>
                <a:ea typeface="Arial"/>
                <a:cs typeface="Arial"/>
                <a:sym typeface="Arial"/>
              </a:defRPr>
            </a:lvl6pPr>
            <a:lvl7pPr lvl="6" algn="l">
              <a:lnSpc>
                <a:spcPct val="100000"/>
              </a:lnSpc>
              <a:spcBef>
                <a:spcPts val="0"/>
              </a:spcBef>
              <a:spcAft>
                <a:spcPts val="0"/>
              </a:spcAft>
              <a:buSzPts val="3000"/>
              <a:buNone/>
              <a:defRPr b="1" sz="2100">
                <a:solidFill>
                  <a:schemeClr val="lt1"/>
                </a:solidFill>
                <a:latin typeface="Arial"/>
                <a:ea typeface="Arial"/>
                <a:cs typeface="Arial"/>
                <a:sym typeface="Arial"/>
              </a:defRPr>
            </a:lvl7pPr>
            <a:lvl8pPr lvl="7" algn="l">
              <a:lnSpc>
                <a:spcPct val="100000"/>
              </a:lnSpc>
              <a:spcBef>
                <a:spcPts val="0"/>
              </a:spcBef>
              <a:spcAft>
                <a:spcPts val="0"/>
              </a:spcAft>
              <a:buSzPts val="3000"/>
              <a:buNone/>
              <a:defRPr b="1" sz="2100">
                <a:solidFill>
                  <a:schemeClr val="lt1"/>
                </a:solidFill>
                <a:latin typeface="Arial"/>
                <a:ea typeface="Arial"/>
                <a:cs typeface="Arial"/>
                <a:sym typeface="Arial"/>
              </a:defRPr>
            </a:lvl8pPr>
            <a:lvl9pPr lvl="8" algn="l">
              <a:lnSpc>
                <a:spcPct val="100000"/>
              </a:lnSpc>
              <a:spcBef>
                <a:spcPts val="0"/>
              </a:spcBef>
              <a:spcAft>
                <a:spcPts val="0"/>
              </a:spcAft>
              <a:buSzPts val="3000"/>
              <a:buNone/>
              <a:defRPr b="1" sz="2100">
                <a:solidFill>
                  <a:schemeClr val="lt1"/>
                </a:solidFill>
                <a:latin typeface="Arial"/>
                <a:ea typeface="Arial"/>
                <a:cs typeface="Arial"/>
                <a:sym typeface="Arial"/>
              </a:defRPr>
            </a:lvl9pPr>
          </a:lstStyle>
          <a:p/>
        </p:txBody>
      </p:sp>
      <p:sp>
        <p:nvSpPr>
          <p:cNvPr id="141" name="Google Shape;141;p61"/>
          <p:cNvSpPr txBox="1"/>
          <p:nvPr>
            <p:ph idx="1" type="body"/>
          </p:nvPr>
        </p:nvSpPr>
        <p:spPr>
          <a:xfrm>
            <a:off x="233600" y="1798300"/>
            <a:ext cx="2566200" cy="2977200"/>
          </a:xfrm>
          <a:prstGeom prst="rect">
            <a:avLst/>
          </a:prstGeom>
          <a:noFill/>
          <a:ln>
            <a:noFill/>
          </a:ln>
        </p:spPr>
        <p:txBody>
          <a:bodyPr anchorCtr="0" anchor="t" bIns="93125" lIns="93125" spcFirstLastPara="1" rIns="93125" wrap="square" tIns="931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latin typeface="Arial"/>
                <a:ea typeface="Arial"/>
                <a:cs typeface="Arial"/>
                <a:sym typeface="Arial"/>
              </a:defRPr>
            </a:lvl1pPr>
            <a:lvl2pPr indent="-304800" lvl="1" marL="9144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5pPr>
            <a:lvl6pPr indent="-304800" lvl="5" marL="27432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6pPr>
            <a:lvl7pPr indent="-304800" lvl="6" marL="32004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7pPr>
            <a:lvl8pPr indent="-304800" lvl="7" marL="36576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8pPr>
            <a:lvl9pPr indent="-304800" lvl="8" marL="4114800" algn="l">
              <a:lnSpc>
                <a:spcPct val="115000"/>
              </a:lnSpc>
              <a:spcBef>
                <a:spcPts val="1600"/>
              </a:spcBef>
              <a:spcAft>
                <a:spcPts val="1600"/>
              </a:spcAft>
              <a:buClr>
                <a:schemeClr val="lt1"/>
              </a:buClr>
              <a:buSzPts val="1200"/>
              <a:buChar char="■"/>
              <a:defRPr sz="1200">
                <a:solidFill>
                  <a:schemeClr val="lt1"/>
                </a:solidFill>
                <a:latin typeface="Arial"/>
                <a:ea typeface="Arial"/>
                <a:cs typeface="Arial"/>
                <a:sym typeface="Arial"/>
              </a:defRPr>
            </a:lvl9pPr>
          </a:lstStyle>
          <a:p/>
        </p:txBody>
      </p:sp>
      <p:sp>
        <p:nvSpPr>
          <p:cNvPr id="142" name="Google Shape;142;p61"/>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12">
  <p:cSld name="AUTOLAYOUT_14">
    <p:bg>
      <p:bgPr>
        <a:solidFill>
          <a:srgbClr val="FFFFFF"/>
        </a:solidFill>
      </p:bgPr>
    </p:bg>
    <p:spTree>
      <p:nvGrpSpPr>
        <p:cNvPr id="143" name="Shape 143"/>
        <p:cNvGrpSpPr/>
        <p:nvPr/>
      </p:nvGrpSpPr>
      <p:grpSpPr>
        <a:xfrm>
          <a:off x="0" y="0"/>
          <a:ext cx="0" cy="0"/>
          <a:chOff x="0" y="0"/>
          <a:chExt cx="0" cy="0"/>
        </a:xfrm>
      </p:grpSpPr>
      <p:sp>
        <p:nvSpPr>
          <p:cNvPr id="144" name="Google Shape;144;p62"/>
          <p:cNvSpPr/>
          <p:nvPr/>
        </p:nvSpPr>
        <p:spPr>
          <a:xfrm>
            <a:off x="0" y="0"/>
            <a:ext cx="9144000" cy="5143500"/>
          </a:xfrm>
          <a:prstGeom prst="rect">
            <a:avLst/>
          </a:prstGeom>
          <a:solidFill>
            <a:schemeClr val="lt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5" name="Google Shape;145;p62"/>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6" name="Shape 146"/>
        <p:cNvGrpSpPr/>
        <p:nvPr/>
      </p:nvGrpSpPr>
      <p:grpSpPr>
        <a:xfrm>
          <a:off x="0" y="0"/>
          <a:ext cx="0" cy="0"/>
          <a:chOff x="0" y="0"/>
          <a:chExt cx="0" cy="0"/>
        </a:xfrm>
      </p:grpSpPr>
      <p:cxnSp>
        <p:nvCxnSpPr>
          <p:cNvPr id="147" name="Google Shape;147;p63"/>
          <p:cNvCxnSpPr/>
          <p:nvPr/>
        </p:nvCxnSpPr>
        <p:spPr>
          <a:xfrm>
            <a:off x="2477725"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48" name="Google Shape;148;p63"/>
          <p:cNvCxnSpPr/>
          <p:nvPr/>
        </p:nvCxnSpPr>
        <p:spPr>
          <a:xfrm>
            <a:off x="2477725"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49" name="Google Shape;149;p6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50" name="Google Shape;150;p63"/>
          <p:cNvSpPr txBox="1"/>
          <p:nvPr>
            <p:ph type="title"/>
          </p:nvPr>
        </p:nvSpPr>
        <p:spPr>
          <a:xfrm>
            <a:off x="2400250" y="575950"/>
            <a:ext cx="6321600" cy="635400"/>
          </a:xfrm>
          <a:prstGeom prst="rect">
            <a:avLst/>
          </a:prstGeom>
          <a:noFill/>
          <a:ln>
            <a:noFill/>
          </a:ln>
        </p:spPr>
        <p:txBody>
          <a:bodyPr anchorCtr="0" anchor="t" bIns="93125" lIns="93125" spcFirstLastPara="1" rIns="93125" wrap="square" tIns="93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1" name="Google Shape;151;p63"/>
          <p:cNvSpPr txBox="1"/>
          <p:nvPr>
            <p:ph idx="1" type="body"/>
          </p:nvPr>
        </p:nvSpPr>
        <p:spPr>
          <a:xfrm>
            <a:off x="2410112" y="1595776"/>
            <a:ext cx="6321600" cy="3002400"/>
          </a:xfrm>
          <a:prstGeom prst="rect">
            <a:avLst/>
          </a:prstGeom>
          <a:noFill/>
          <a:ln>
            <a:noFill/>
          </a:ln>
        </p:spPr>
        <p:txBody>
          <a:bodyPr anchorCtr="0" anchor="t" bIns="93125" lIns="93125" spcFirstLastPara="1" rIns="93125" wrap="square" tIns="931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2" name="Google Shape;152;p63"/>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cxnSp>
        <p:nvCxnSpPr>
          <p:cNvPr id="154" name="Google Shape;154;p64"/>
          <p:cNvCxnSpPr/>
          <p:nvPr/>
        </p:nvCxnSpPr>
        <p:spPr>
          <a:xfrm>
            <a:off x="2477725"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155" name="Google Shape;155;p64"/>
          <p:cNvCxnSpPr/>
          <p:nvPr/>
        </p:nvCxnSpPr>
        <p:spPr>
          <a:xfrm>
            <a:off x="2477725"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156" name="Google Shape;156;p6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57" name="Google Shape;157;p64"/>
          <p:cNvSpPr txBox="1"/>
          <p:nvPr>
            <p:ph type="title"/>
          </p:nvPr>
        </p:nvSpPr>
        <p:spPr>
          <a:xfrm>
            <a:off x="2400250" y="575950"/>
            <a:ext cx="6321600" cy="635400"/>
          </a:xfrm>
          <a:prstGeom prst="rect">
            <a:avLst/>
          </a:prstGeom>
          <a:noFill/>
          <a:ln>
            <a:noFill/>
          </a:ln>
        </p:spPr>
        <p:txBody>
          <a:bodyPr anchorCtr="0" anchor="t" bIns="93125" lIns="93125" spcFirstLastPara="1" rIns="93125" wrap="square" tIns="93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8" name="Google Shape;158;p64"/>
          <p:cNvSpPr txBox="1"/>
          <p:nvPr>
            <p:ph idx="1" type="body"/>
          </p:nvPr>
        </p:nvSpPr>
        <p:spPr>
          <a:xfrm>
            <a:off x="2400303" y="1602675"/>
            <a:ext cx="3071400" cy="3002400"/>
          </a:xfrm>
          <a:prstGeom prst="rect">
            <a:avLst/>
          </a:prstGeom>
          <a:noFill/>
          <a:ln>
            <a:noFill/>
          </a:ln>
        </p:spPr>
        <p:txBody>
          <a:bodyPr anchorCtr="0" anchor="t" bIns="93125" lIns="93125" spcFirstLastPara="1" rIns="93125" wrap="square" tIns="931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9" name="Google Shape;159;p64"/>
          <p:cNvSpPr txBox="1"/>
          <p:nvPr>
            <p:ph idx="2" type="body"/>
          </p:nvPr>
        </p:nvSpPr>
        <p:spPr>
          <a:xfrm>
            <a:off x="5650572" y="1602675"/>
            <a:ext cx="3071400" cy="3002400"/>
          </a:xfrm>
          <a:prstGeom prst="rect">
            <a:avLst/>
          </a:prstGeom>
          <a:noFill/>
          <a:ln>
            <a:noFill/>
          </a:ln>
        </p:spPr>
        <p:txBody>
          <a:bodyPr anchorCtr="0" anchor="t" bIns="93125" lIns="93125" spcFirstLastPara="1" rIns="93125" wrap="square" tIns="931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0" name="Google Shape;160;p64"/>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65"/>
          <p:cNvSpPr txBox="1"/>
          <p:nvPr>
            <p:ph type="title"/>
          </p:nvPr>
        </p:nvSpPr>
        <p:spPr>
          <a:xfrm>
            <a:off x="303300" y="411575"/>
            <a:ext cx="8520600" cy="639600"/>
          </a:xfrm>
          <a:prstGeom prst="rect">
            <a:avLst/>
          </a:prstGeom>
          <a:noFill/>
          <a:ln>
            <a:noFill/>
          </a:ln>
        </p:spPr>
        <p:txBody>
          <a:bodyPr anchorCtr="0" anchor="t" bIns="93125" lIns="93125" spcFirstLastPara="1" rIns="93125" wrap="square" tIns="931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3" name="Google Shape;163;p65"/>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4" name="Shape 164"/>
        <p:cNvGrpSpPr/>
        <p:nvPr/>
      </p:nvGrpSpPr>
      <p:grpSpPr>
        <a:xfrm>
          <a:off x="0" y="0"/>
          <a:ext cx="0" cy="0"/>
          <a:chOff x="0" y="0"/>
          <a:chExt cx="0" cy="0"/>
        </a:xfrm>
      </p:grpSpPr>
      <p:cxnSp>
        <p:nvCxnSpPr>
          <p:cNvPr id="165" name="Google Shape;165;p6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66" name="Google Shape;166;p66"/>
          <p:cNvSpPr txBox="1"/>
          <p:nvPr>
            <p:ph type="title"/>
          </p:nvPr>
        </p:nvSpPr>
        <p:spPr>
          <a:xfrm>
            <a:off x="319500" y="936600"/>
            <a:ext cx="2808000" cy="755700"/>
          </a:xfrm>
          <a:prstGeom prst="rect">
            <a:avLst/>
          </a:prstGeom>
          <a:noFill/>
          <a:ln>
            <a:noFill/>
          </a:ln>
        </p:spPr>
        <p:txBody>
          <a:bodyPr anchorCtr="0" anchor="b" bIns="93125" lIns="93125" spcFirstLastPara="1" rIns="93125" wrap="square" tIns="931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7" name="Google Shape;167;p66"/>
          <p:cNvSpPr txBox="1"/>
          <p:nvPr>
            <p:ph idx="1" type="body"/>
          </p:nvPr>
        </p:nvSpPr>
        <p:spPr>
          <a:xfrm>
            <a:off x="319500" y="1846804"/>
            <a:ext cx="2808000" cy="2806200"/>
          </a:xfrm>
          <a:prstGeom prst="rect">
            <a:avLst/>
          </a:prstGeom>
          <a:noFill/>
          <a:ln>
            <a:noFill/>
          </a:ln>
        </p:spPr>
        <p:txBody>
          <a:bodyPr anchorCtr="0" anchor="t" bIns="93125" lIns="93125" spcFirstLastPara="1" rIns="93125" wrap="square" tIns="931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8" name="Google Shape;168;p66"/>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9" name="Shape 169"/>
        <p:cNvGrpSpPr/>
        <p:nvPr/>
      </p:nvGrpSpPr>
      <p:grpSpPr>
        <a:xfrm>
          <a:off x="0" y="0"/>
          <a:ext cx="0" cy="0"/>
          <a:chOff x="0" y="0"/>
          <a:chExt cx="0" cy="0"/>
        </a:xfrm>
      </p:grpSpPr>
      <p:cxnSp>
        <p:nvCxnSpPr>
          <p:cNvPr id="170" name="Google Shape;170;p67"/>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71" name="Google Shape;171;p6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72" name="Google Shape;172;p67"/>
          <p:cNvSpPr txBox="1"/>
          <p:nvPr>
            <p:ph idx="1" type="body"/>
          </p:nvPr>
        </p:nvSpPr>
        <p:spPr>
          <a:xfrm>
            <a:off x="328017" y="4226025"/>
            <a:ext cx="8388600" cy="393600"/>
          </a:xfrm>
          <a:prstGeom prst="rect">
            <a:avLst/>
          </a:prstGeom>
          <a:noFill/>
          <a:ln>
            <a:noFill/>
          </a:ln>
        </p:spPr>
        <p:txBody>
          <a:bodyPr anchorCtr="0" anchor="ctr" bIns="93125" lIns="93125" spcFirstLastPara="1" rIns="93125" wrap="square" tIns="93125">
            <a:noAutofit/>
          </a:bodyPr>
          <a:lstStyle>
            <a:lvl1pPr indent="-228600" lvl="0" marL="457200" algn="l">
              <a:lnSpc>
                <a:spcPct val="100000"/>
              </a:lnSpc>
              <a:spcBef>
                <a:spcPts val="0"/>
              </a:spcBef>
              <a:spcAft>
                <a:spcPts val="0"/>
              </a:spcAft>
              <a:buSzPts val="1800"/>
              <a:buNone/>
              <a:defRPr/>
            </a:lvl1pPr>
          </a:lstStyle>
          <a:p/>
        </p:txBody>
      </p:sp>
      <p:sp>
        <p:nvSpPr>
          <p:cNvPr id="173" name="Google Shape;173;p67"/>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4" name="Shape 174"/>
        <p:cNvGrpSpPr/>
        <p:nvPr/>
      </p:nvGrpSpPr>
      <p:grpSpPr>
        <a:xfrm>
          <a:off x="0" y="0"/>
          <a:ext cx="0" cy="0"/>
          <a:chOff x="0" y="0"/>
          <a:chExt cx="0" cy="0"/>
        </a:xfrm>
      </p:grpSpPr>
      <p:cxnSp>
        <p:nvCxnSpPr>
          <p:cNvPr id="175" name="Google Shape;175;p68"/>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76" name="Google Shape;176;p68"/>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77" name="Google Shape;177;p68"/>
          <p:cNvSpPr txBox="1"/>
          <p:nvPr>
            <p:ph hasCustomPrompt="1" type="title"/>
          </p:nvPr>
        </p:nvSpPr>
        <p:spPr>
          <a:xfrm>
            <a:off x="853950" y="1304850"/>
            <a:ext cx="7436100" cy="1538400"/>
          </a:xfrm>
          <a:prstGeom prst="rect">
            <a:avLst/>
          </a:prstGeom>
          <a:noFill/>
          <a:ln>
            <a:noFill/>
          </a:ln>
        </p:spPr>
        <p:txBody>
          <a:bodyPr anchorCtr="0" anchor="ctr" bIns="93125" lIns="93125" spcFirstLastPara="1" rIns="93125" wrap="square" tIns="93125">
            <a:noAutofit/>
          </a:bodyPr>
          <a:lstStyle>
            <a:lvl1pPr lvl="0" algn="ctr">
              <a:lnSpc>
                <a:spcPct val="100000"/>
              </a:lnSpc>
              <a:spcBef>
                <a:spcPts val="0"/>
              </a:spcBef>
              <a:spcAft>
                <a:spcPts val="0"/>
              </a:spcAft>
              <a:buClr>
                <a:schemeClr val="dk1"/>
              </a:buClr>
              <a:buSzPts val="9800"/>
              <a:buFont typeface="Arial"/>
              <a:buNone/>
              <a:defRPr sz="9800">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9800"/>
              <a:buFont typeface="Arial"/>
              <a:buNone/>
              <a:defRPr sz="9800">
                <a:solidFill>
                  <a:schemeClr val="dk1"/>
                </a:solidFill>
                <a:latin typeface="Arial"/>
                <a:ea typeface="Arial"/>
                <a:cs typeface="Arial"/>
                <a:sym typeface="Arial"/>
              </a:defRPr>
            </a:lvl2pPr>
            <a:lvl3pPr lvl="2" algn="ctr">
              <a:lnSpc>
                <a:spcPct val="100000"/>
              </a:lnSpc>
              <a:spcBef>
                <a:spcPts val="0"/>
              </a:spcBef>
              <a:spcAft>
                <a:spcPts val="0"/>
              </a:spcAft>
              <a:buClr>
                <a:schemeClr val="dk1"/>
              </a:buClr>
              <a:buSzPts val="9800"/>
              <a:buFont typeface="Arial"/>
              <a:buNone/>
              <a:defRPr sz="9800">
                <a:solidFill>
                  <a:schemeClr val="dk1"/>
                </a:solidFill>
                <a:latin typeface="Arial"/>
                <a:ea typeface="Arial"/>
                <a:cs typeface="Arial"/>
                <a:sym typeface="Arial"/>
              </a:defRPr>
            </a:lvl3pPr>
            <a:lvl4pPr lvl="3" algn="ctr">
              <a:lnSpc>
                <a:spcPct val="100000"/>
              </a:lnSpc>
              <a:spcBef>
                <a:spcPts val="0"/>
              </a:spcBef>
              <a:spcAft>
                <a:spcPts val="0"/>
              </a:spcAft>
              <a:buClr>
                <a:schemeClr val="dk1"/>
              </a:buClr>
              <a:buSzPts val="9800"/>
              <a:buFont typeface="Arial"/>
              <a:buNone/>
              <a:defRPr sz="9800">
                <a:solidFill>
                  <a:schemeClr val="dk1"/>
                </a:solidFill>
                <a:latin typeface="Arial"/>
                <a:ea typeface="Arial"/>
                <a:cs typeface="Arial"/>
                <a:sym typeface="Arial"/>
              </a:defRPr>
            </a:lvl4pPr>
            <a:lvl5pPr lvl="4" algn="ctr">
              <a:lnSpc>
                <a:spcPct val="100000"/>
              </a:lnSpc>
              <a:spcBef>
                <a:spcPts val="0"/>
              </a:spcBef>
              <a:spcAft>
                <a:spcPts val="0"/>
              </a:spcAft>
              <a:buClr>
                <a:schemeClr val="dk1"/>
              </a:buClr>
              <a:buSzPts val="9800"/>
              <a:buFont typeface="Arial"/>
              <a:buNone/>
              <a:defRPr sz="9800">
                <a:solidFill>
                  <a:schemeClr val="dk1"/>
                </a:solidFill>
                <a:latin typeface="Arial"/>
                <a:ea typeface="Arial"/>
                <a:cs typeface="Arial"/>
                <a:sym typeface="Arial"/>
              </a:defRPr>
            </a:lvl5pPr>
            <a:lvl6pPr lvl="5" algn="ctr">
              <a:lnSpc>
                <a:spcPct val="100000"/>
              </a:lnSpc>
              <a:spcBef>
                <a:spcPts val="0"/>
              </a:spcBef>
              <a:spcAft>
                <a:spcPts val="0"/>
              </a:spcAft>
              <a:buClr>
                <a:schemeClr val="dk1"/>
              </a:buClr>
              <a:buSzPts val="9800"/>
              <a:buFont typeface="Arial"/>
              <a:buNone/>
              <a:defRPr sz="9800">
                <a:solidFill>
                  <a:schemeClr val="dk1"/>
                </a:solidFill>
                <a:latin typeface="Arial"/>
                <a:ea typeface="Arial"/>
                <a:cs typeface="Arial"/>
                <a:sym typeface="Arial"/>
              </a:defRPr>
            </a:lvl6pPr>
            <a:lvl7pPr lvl="6" algn="ctr">
              <a:lnSpc>
                <a:spcPct val="100000"/>
              </a:lnSpc>
              <a:spcBef>
                <a:spcPts val="0"/>
              </a:spcBef>
              <a:spcAft>
                <a:spcPts val="0"/>
              </a:spcAft>
              <a:buClr>
                <a:schemeClr val="dk1"/>
              </a:buClr>
              <a:buSzPts val="9800"/>
              <a:buFont typeface="Arial"/>
              <a:buNone/>
              <a:defRPr sz="9800">
                <a:solidFill>
                  <a:schemeClr val="dk1"/>
                </a:solidFill>
                <a:latin typeface="Arial"/>
                <a:ea typeface="Arial"/>
                <a:cs typeface="Arial"/>
                <a:sym typeface="Arial"/>
              </a:defRPr>
            </a:lvl7pPr>
            <a:lvl8pPr lvl="7" algn="ctr">
              <a:lnSpc>
                <a:spcPct val="100000"/>
              </a:lnSpc>
              <a:spcBef>
                <a:spcPts val="0"/>
              </a:spcBef>
              <a:spcAft>
                <a:spcPts val="0"/>
              </a:spcAft>
              <a:buClr>
                <a:schemeClr val="dk1"/>
              </a:buClr>
              <a:buSzPts val="9800"/>
              <a:buFont typeface="Arial"/>
              <a:buNone/>
              <a:defRPr sz="9800">
                <a:solidFill>
                  <a:schemeClr val="dk1"/>
                </a:solidFill>
                <a:latin typeface="Arial"/>
                <a:ea typeface="Arial"/>
                <a:cs typeface="Arial"/>
                <a:sym typeface="Arial"/>
              </a:defRPr>
            </a:lvl8pPr>
            <a:lvl9pPr lvl="8" algn="ctr">
              <a:lnSpc>
                <a:spcPct val="100000"/>
              </a:lnSpc>
              <a:spcBef>
                <a:spcPts val="0"/>
              </a:spcBef>
              <a:spcAft>
                <a:spcPts val="0"/>
              </a:spcAft>
              <a:buClr>
                <a:schemeClr val="dk1"/>
              </a:buClr>
              <a:buSzPts val="9800"/>
              <a:buFont typeface="Arial"/>
              <a:buNone/>
              <a:defRPr sz="9800">
                <a:solidFill>
                  <a:schemeClr val="dk1"/>
                </a:solidFill>
                <a:latin typeface="Arial"/>
                <a:ea typeface="Arial"/>
                <a:cs typeface="Arial"/>
                <a:sym typeface="Arial"/>
              </a:defRPr>
            </a:lvl9pPr>
          </a:lstStyle>
          <a:p>
            <a:r>
              <a:t>xx%</a:t>
            </a:r>
          </a:p>
        </p:txBody>
      </p:sp>
      <p:sp>
        <p:nvSpPr>
          <p:cNvPr id="178" name="Google Shape;178;p68"/>
          <p:cNvSpPr txBox="1"/>
          <p:nvPr>
            <p:ph idx="1" type="body"/>
          </p:nvPr>
        </p:nvSpPr>
        <p:spPr>
          <a:xfrm>
            <a:off x="853950" y="2919450"/>
            <a:ext cx="7436100" cy="1071600"/>
          </a:xfrm>
          <a:prstGeom prst="rect">
            <a:avLst/>
          </a:prstGeom>
          <a:noFill/>
          <a:ln>
            <a:noFill/>
          </a:ln>
        </p:spPr>
        <p:txBody>
          <a:bodyPr anchorCtr="0" anchor="t" bIns="93125" lIns="93125" spcFirstLastPara="1" rIns="93125" wrap="square" tIns="931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79" name="Google Shape;179;p68"/>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0" name="Shape 180"/>
        <p:cNvGrpSpPr/>
        <p:nvPr/>
      </p:nvGrpSpPr>
      <p:grpSpPr>
        <a:xfrm>
          <a:off x="0" y="0"/>
          <a:ext cx="0" cy="0"/>
          <a:chOff x="0" y="0"/>
          <a:chExt cx="0" cy="0"/>
        </a:xfrm>
      </p:grpSpPr>
      <p:sp>
        <p:nvSpPr>
          <p:cNvPr id="181" name="Google Shape;181;p69"/>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Horizontal">
  <p:cSld name="TITLE_AND_BODY_1">
    <p:spTree>
      <p:nvGrpSpPr>
        <p:cNvPr id="19" name="Shape 19"/>
        <p:cNvGrpSpPr/>
        <p:nvPr/>
      </p:nvGrpSpPr>
      <p:grpSpPr>
        <a:xfrm>
          <a:off x="0" y="0"/>
          <a:ext cx="0" cy="0"/>
          <a:chOff x="0" y="0"/>
          <a:chExt cx="0" cy="0"/>
        </a:xfrm>
      </p:grpSpPr>
      <p:sp>
        <p:nvSpPr>
          <p:cNvPr id="20" name="Google Shape;20;p43"/>
          <p:cNvSpPr/>
          <p:nvPr>
            <p:ph idx="2" type="pic"/>
          </p:nvPr>
        </p:nvSpPr>
        <p:spPr>
          <a:xfrm>
            <a:off x="919081" y="342326"/>
            <a:ext cx="7313400" cy="30882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1pPr>
            <a:lvl2pPr lvl="1"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2pPr>
            <a:lvl3pPr lvl="2"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3pPr>
            <a:lvl4pPr lvl="3"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4pPr>
            <a:lvl5pPr lvl="4"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5pPr>
            <a:lvl6pPr lvl="5"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6pPr>
            <a:lvl7pPr lvl="6"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7pPr>
            <a:lvl8pPr lvl="7"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8pPr>
            <a:lvl9pPr lvl="8"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9pPr>
          </a:lstStyle>
          <a:p/>
        </p:txBody>
      </p:sp>
      <p:sp>
        <p:nvSpPr>
          <p:cNvPr id="21" name="Google Shape;21;p43"/>
          <p:cNvSpPr txBox="1"/>
          <p:nvPr>
            <p:ph type="title"/>
          </p:nvPr>
        </p:nvSpPr>
        <p:spPr>
          <a:xfrm>
            <a:off x="892969" y="3482578"/>
            <a:ext cx="7358100" cy="870600"/>
          </a:xfrm>
          <a:prstGeom prst="rect">
            <a:avLst/>
          </a:prstGeom>
          <a:noFill/>
          <a:ln>
            <a:noFill/>
          </a:ln>
        </p:spPr>
        <p:txBody>
          <a:bodyPr anchorCtr="0" anchor="b" bIns="93125" lIns="93125" spcFirstLastPara="1" rIns="93125" wrap="square" tIns="93125">
            <a:noAutofit/>
          </a:bodyPr>
          <a:lstStyle>
            <a:lvl1pPr lvl="0" marR="0" algn="ctr">
              <a:lnSpc>
                <a:spcPct val="100000"/>
              </a:lnSpc>
              <a:spcBef>
                <a:spcPts val="0"/>
              </a:spcBef>
              <a:spcAft>
                <a:spcPts val="0"/>
              </a:spcAft>
              <a:buClr>
                <a:srgbClr val="45A7DE"/>
              </a:buClr>
              <a:buSzPts val="3000"/>
              <a:buFont typeface="Arial"/>
              <a:buNone/>
              <a:defRPr b="0" i="0" sz="6100" u="none" cap="none" strike="noStrike">
                <a:solidFill>
                  <a:srgbClr val="45A7DE"/>
                </a:solidFill>
                <a:latin typeface="Arial"/>
                <a:ea typeface="Arial"/>
                <a:cs typeface="Arial"/>
                <a:sym typeface="Arial"/>
              </a:defRPr>
            </a:lvl1pPr>
            <a:lvl2pPr lvl="1"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2pPr>
            <a:lvl3pPr lvl="2"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3pPr>
            <a:lvl4pPr lvl="3"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4pPr>
            <a:lvl5pPr lvl="4"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5pPr>
            <a:lvl6pPr lvl="5"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6pPr>
            <a:lvl7pPr lvl="6"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7pPr>
            <a:lvl8pPr lvl="7"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8pPr>
            <a:lvl9pPr lvl="8"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9pPr>
          </a:lstStyle>
          <a:p/>
        </p:txBody>
      </p:sp>
      <p:sp>
        <p:nvSpPr>
          <p:cNvPr id="22" name="Google Shape;22;p43"/>
          <p:cNvSpPr txBox="1"/>
          <p:nvPr>
            <p:ph idx="1" type="body"/>
          </p:nvPr>
        </p:nvSpPr>
        <p:spPr>
          <a:xfrm>
            <a:off x="892969" y="4393406"/>
            <a:ext cx="7358100" cy="669600"/>
          </a:xfrm>
          <a:prstGeom prst="rect">
            <a:avLst/>
          </a:prstGeom>
          <a:noFill/>
          <a:ln>
            <a:noFill/>
          </a:ln>
        </p:spPr>
        <p:txBody>
          <a:bodyPr anchorCtr="0" anchor="t" bIns="93125" lIns="93125" spcFirstLastPara="1" rIns="93125" wrap="square" tIns="93125">
            <a:noAutofit/>
          </a:bodyPr>
          <a:lstStyle>
            <a:lvl1pPr indent="-228600" lvl="0" marL="457200" marR="0" algn="ctr">
              <a:lnSpc>
                <a:spcPct val="100000"/>
              </a:lnSpc>
              <a:spcBef>
                <a:spcPts val="0"/>
              </a:spcBef>
              <a:spcAft>
                <a:spcPts val="0"/>
              </a:spcAft>
              <a:buClr>
                <a:srgbClr val="858585"/>
              </a:buClr>
              <a:buSzPts val="1800"/>
              <a:buFont typeface="Arial"/>
              <a:buNone/>
              <a:defRPr b="0" i="0" sz="2600" u="none" cap="none" strike="noStrike">
                <a:solidFill>
                  <a:srgbClr val="858585"/>
                </a:solidFill>
                <a:latin typeface="Arial"/>
                <a:ea typeface="Arial"/>
                <a:cs typeface="Arial"/>
                <a:sym typeface="Arial"/>
              </a:defRPr>
            </a:lvl1pPr>
            <a:lvl2pPr indent="-228600" lvl="1" marL="9144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2pPr>
            <a:lvl3pPr indent="-228600" lvl="2" marL="13716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3pPr>
            <a:lvl4pPr indent="-228600" lvl="3" marL="18288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4pPr>
            <a:lvl5pPr indent="-228600" lvl="4" marL="22860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5pPr>
            <a:lvl6pPr indent="-317500" lvl="5" marL="27432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6pPr>
            <a:lvl7pPr indent="-317500" lvl="6" marL="32004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7pPr>
            <a:lvl8pPr indent="-317500" lvl="7" marL="36576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8pPr>
            <a:lvl9pPr indent="-317500" lvl="8" marL="41148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9pPr>
          </a:lstStyle>
          <a:p/>
        </p:txBody>
      </p:sp>
      <p:sp>
        <p:nvSpPr>
          <p:cNvPr id="23" name="Google Shape;23;p43"/>
          <p:cNvSpPr txBox="1"/>
          <p:nvPr>
            <p:ph idx="12" type="sldNum"/>
          </p:nvPr>
        </p:nvSpPr>
        <p:spPr>
          <a:xfrm>
            <a:off x="4438056" y="4889004"/>
            <a:ext cx="263700" cy="1875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1pPr>
            <a:lvl2pPr indent="0" lvl="1"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2pPr>
            <a:lvl3pPr indent="0" lvl="2"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3pPr>
            <a:lvl4pPr indent="0" lvl="3"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4pPr>
            <a:lvl5pPr indent="0" lvl="4"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5pPr>
            <a:lvl6pPr indent="0" lvl="5"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6pPr>
            <a:lvl7pPr indent="0" lvl="6"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7pPr>
            <a:lvl8pPr indent="0" lvl="7"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8pPr>
            <a:lvl9pPr indent="0" lvl="8"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Subtítulo">
  <p:cSld name="TITLE_1">
    <p:spTree>
      <p:nvGrpSpPr>
        <p:cNvPr id="182" name="Shape 182"/>
        <p:cNvGrpSpPr/>
        <p:nvPr/>
      </p:nvGrpSpPr>
      <p:grpSpPr>
        <a:xfrm>
          <a:off x="0" y="0"/>
          <a:ext cx="0" cy="0"/>
          <a:chOff x="0" y="0"/>
          <a:chExt cx="0" cy="0"/>
        </a:xfrm>
      </p:grpSpPr>
      <p:sp>
        <p:nvSpPr>
          <p:cNvPr id="183" name="Google Shape;183;p70"/>
          <p:cNvSpPr txBox="1"/>
          <p:nvPr>
            <p:ph type="title"/>
          </p:nvPr>
        </p:nvSpPr>
        <p:spPr>
          <a:xfrm>
            <a:off x="892969" y="1011287"/>
            <a:ext cx="7358100" cy="1473300"/>
          </a:xfrm>
          <a:prstGeom prst="rect">
            <a:avLst/>
          </a:prstGeom>
          <a:noFill/>
          <a:ln>
            <a:noFill/>
          </a:ln>
        </p:spPr>
        <p:txBody>
          <a:bodyPr anchorCtr="0" anchor="b" bIns="93125" lIns="93125" spcFirstLastPara="1" rIns="93125" wrap="square" tIns="93125">
            <a:noAutofit/>
          </a:bodyPr>
          <a:lstStyle>
            <a:lvl1pPr lvl="0" marR="0" algn="ctr">
              <a:lnSpc>
                <a:spcPct val="100000"/>
              </a:lnSpc>
              <a:spcBef>
                <a:spcPts val="0"/>
              </a:spcBef>
              <a:spcAft>
                <a:spcPts val="0"/>
              </a:spcAft>
              <a:buClr>
                <a:srgbClr val="45A7DE"/>
              </a:buClr>
              <a:buSzPts val="3000"/>
              <a:buFont typeface="Arial"/>
              <a:buNone/>
              <a:defRPr b="0" i="0" sz="6100" u="none" cap="none" strike="noStrike">
                <a:solidFill>
                  <a:srgbClr val="45A7DE"/>
                </a:solidFill>
                <a:latin typeface="Arial"/>
                <a:ea typeface="Arial"/>
                <a:cs typeface="Arial"/>
                <a:sym typeface="Arial"/>
              </a:defRPr>
            </a:lvl1pPr>
            <a:lvl2pPr lvl="1"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2pPr>
            <a:lvl3pPr lvl="2"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3pPr>
            <a:lvl4pPr lvl="3"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4pPr>
            <a:lvl5pPr lvl="4"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5pPr>
            <a:lvl6pPr lvl="5"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6pPr>
            <a:lvl7pPr lvl="6"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7pPr>
            <a:lvl8pPr lvl="7"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8pPr>
            <a:lvl9pPr lvl="8"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9pPr>
          </a:lstStyle>
          <a:p/>
        </p:txBody>
      </p:sp>
      <p:sp>
        <p:nvSpPr>
          <p:cNvPr id="184" name="Google Shape;184;p70"/>
          <p:cNvSpPr txBox="1"/>
          <p:nvPr>
            <p:ph idx="1" type="body"/>
          </p:nvPr>
        </p:nvSpPr>
        <p:spPr>
          <a:xfrm>
            <a:off x="892969" y="2645420"/>
            <a:ext cx="7358100" cy="669600"/>
          </a:xfrm>
          <a:prstGeom prst="rect">
            <a:avLst/>
          </a:prstGeom>
          <a:noFill/>
          <a:ln>
            <a:noFill/>
          </a:ln>
        </p:spPr>
        <p:txBody>
          <a:bodyPr anchorCtr="0" anchor="t" bIns="93125" lIns="93125" spcFirstLastPara="1" rIns="93125" wrap="square" tIns="93125">
            <a:noAutofit/>
          </a:bodyPr>
          <a:lstStyle>
            <a:lvl1pPr indent="-228600" lvl="0" marL="457200" marR="0" algn="ctr">
              <a:lnSpc>
                <a:spcPct val="100000"/>
              </a:lnSpc>
              <a:spcBef>
                <a:spcPts val="0"/>
              </a:spcBef>
              <a:spcAft>
                <a:spcPts val="0"/>
              </a:spcAft>
              <a:buClr>
                <a:srgbClr val="858585"/>
              </a:buClr>
              <a:buSzPts val="1800"/>
              <a:buFont typeface="Arial"/>
              <a:buNone/>
              <a:defRPr b="0" i="0" sz="2600" u="none" cap="none" strike="noStrike">
                <a:solidFill>
                  <a:srgbClr val="858585"/>
                </a:solidFill>
                <a:latin typeface="Arial"/>
                <a:ea typeface="Arial"/>
                <a:cs typeface="Arial"/>
                <a:sym typeface="Arial"/>
              </a:defRPr>
            </a:lvl1pPr>
            <a:lvl2pPr indent="-228600" lvl="1" marL="9144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2pPr>
            <a:lvl3pPr indent="-228600" lvl="2" marL="13716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3pPr>
            <a:lvl4pPr indent="-228600" lvl="3" marL="18288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4pPr>
            <a:lvl5pPr indent="-228600" lvl="4" marL="22860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5pPr>
            <a:lvl6pPr indent="-317500" lvl="5" marL="27432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6pPr>
            <a:lvl7pPr indent="-317500" lvl="6" marL="32004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7pPr>
            <a:lvl8pPr indent="-317500" lvl="7" marL="36576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8pPr>
            <a:lvl9pPr indent="-317500" lvl="8" marL="41148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9pPr>
          </a:lstStyle>
          <a:p/>
        </p:txBody>
      </p:sp>
      <p:sp>
        <p:nvSpPr>
          <p:cNvPr id="185" name="Google Shape;185;p70"/>
          <p:cNvSpPr txBox="1"/>
          <p:nvPr>
            <p:ph idx="12" type="sldNum"/>
          </p:nvPr>
        </p:nvSpPr>
        <p:spPr>
          <a:xfrm>
            <a:off x="4438056" y="4889004"/>
            <a:ext cx="263700" cy="1875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1pPr>
            <a:lvl2pPr indent="0" lvl="1"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2pPr>
            <a:lvl3pPr indent="0" lvl="2"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3pPr>
            <a:lvl4pPr indent="0" lvl="3"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4pPr>
            <a:lvl5pPr indent="0" lvl="4"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5pPr>
            <a:lvl6pPr indent="0" lvl="5"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6pPr>
            <a:lvl7pPr indent="0" lvl="6"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7pPr>
            <a:lvl8pPr indent="0" lvl="7"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8pPr>
            <a:lvl9pPr indent="0" lvl="8"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Marcadores e Foto">
  <p:cSld name="Título, Marcadores e Foto">
    <p:spTree>
      <p:nvGrpSpPr>
        <p:cNvPr id="186" name="Shape 186"/>
        <p:cNvGrpSpPr/>
        <p:nvPr/>
      </p:nvGrpSpPr>
      <p:grpSpPr>
        <a:xfrm>
          <a:off x="0" y="0"/>
          <a:ext cx="0" cy="0"/>
          <a:chOff x="0" y="0"/>
          <a:chExt cx="0" cy="0"/>
        </a:xfrm>
      </p:grpSpPr>
      <p:sp>
        <p:nvSpPr>
          <p:cNvPr id="187" name="Google Shape;187;p71"/>
          <p:cNvSpPr/>
          <p:nvPr>
            <p:ph idx="2" type="pic"/>
          </p:nvPr>
        </p:nvSpPr>
        <p:spPr>
          <a:xfrm>
            <a:off x="5116711" y="1359545"/>
            <a:ext cx="3134400" cy="31344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1pPr>
            <a:lvl2pPr lvl="1"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2pPr>
            <a:lvl3pPr lvl="2"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3pPr>
            <a:lvl4pPr lvl="3"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4pPr>
            <a:lvl5pPr lvl="4"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5pPr>
            <a:lvl6pPr lvl="5"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6pPr>
            <a:lvl7pPr lvl="6"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7pPr>
            <a:lvl8pPr lvl="7"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8pPr>
            <a:lvl9pPr lvl="8"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9pPr>
          </a:lstStyle>
          <a:p/>
        </p:txBody>
      </p:sp>
      <p:sp>
        <p:nvSpPr>
          <p:cNvPr id="188" name="Google Shape;188;p71"/>
          <p:cNvSpPr txBox="1"/>
          <p:nvPr>
            <p:ph type="title"/>
          </p:nvPr>
        </p:nvSpPr>
        <p:spPr>
          <a:xfrm>
            <a:off x="892969" y="133945"/>
            <a:ext cx="7358100" cy="1285800"/>
          </a:xfrm>
          <a:prstGeom prst="rect">
            <a:avLst/>
          </a:prstGeom>
          <a:noFill/>
          <a:ln>
            <a:noFill/>
          </a:ln>
        </p:spPr>
        <p:txBody>
          <a:bodyPr anchorCtr="0" anchor="ctr" bIns="93125" lIns="93125" spcFirstLastPara="1" rIns="93125" wrap="square" tIns="93125">
            <a:noAutofit/>
          </a:bodyPr>
          <a:lstStyle>
            <a:lvl1pPr lvl="0"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1pPr>
            <a:lvl2pPr lvl="1"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2pPr>
            <a:lvl3pPr lvl="2"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3pPr>
            <a:lvl4pPr lvl="3"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4pPr>
            <a:lvl5pPr lvl="4"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5pPr>
            <a:lvl6pPr lvl="5"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6pPr>
            <a:lvl7pPr lvl="6"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7pPr>
            <a:lvl8pPr lvl="7"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8pPr>
            <a:lvl9pPr lvl="8"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9pPr>
          </a:lstStyle>
          <a:p/>
        </p:txBody>
      </p:sp>
      <p:sp>
        <p:nvSpPr>
          <p:cNvPr id="189" name="Google Shape;189;p71"/>
          <p:cNvSpPr txBox="1"/>
          <p:nvPr>
            <p:ph idx="1" type="body"/>
          </p:nvPr>
        </p:nvSpPr>
        <p:spPr>
          <a:xfrm>
            <a:off x="892969" y="1460004"/>
            <a:ext cx="3839700" cy="3013800"/>
          </a:xfrm>
          <a:prstGeom prst="rect">
            <a:avLst/>
          </a:prstGeom>
          <a:noFill/>
          <a:ln>
            <a:noFill/>
          </a:ln>
        </p:spPr>
        <p:txBody>
          <a:bodyPr anchorCtr="0" anchor="ctr" bIns="93125" lIns="93125" spcFirstLastPara="1" rIns="93125" wrap="square" tIns="93125">
            <a:noAutofit/>
          </a:bodyPr>
          <a:lstStyle>
            <a:lvl1pPr indent="-304800" lvl="0" marL="457200" marR="0" algn="l">
              <a:lnSpc>
                <a:spcPct val="100000"/>
              </a:lnSpc>
              <a:spcBef>
                <a:spcPts val="2400"/>
              </a:spcBef>
              <a:spcAft>
                <a:spcPts val="0"/>
              </a:spcAft>
              <a:buClr>
                <a:srgbClr val="858585"/>
              </a:buClr>
              <a:buSzPts val="1200"/>
              <a:buFont typeface="Arial"/>
              <a:buChar char="•"/>
              <a:defRPr b="0" i="0" sz="2300" u="none" cap="none" strike="noStrike">
                <a:solidFill>
                  <a:srgbClr val="858585"/>
                </a:solidFill>
                <a:latin typeface="Arial"/>
                <a:ea typeface="Arial"/>
                <a:cs typeface="Arial"/>
                <a:sym typeface="Arial"/>
              </a:defRPr>
            </a:lvl1pPr>
            <a:lvl2pPr indent="-304800" lvl="1" marL="914400" marR="0" algn="l">
              <a:lnSpc>
                <a:spcPct val="100000"/>
              </a:lnSpc>
              <a:spcBef>
                <a:spcPts val="2400"/>
              </a:spcBef>
              <a:spcAft>
                <a:spcPts val="0"/>
              </a:spcAft>
              <a:buClr>
                <a:srgbClr val="858585"/>
              </a:buClr>
              <a:buSzPts val="1200"/>
              <a:buFont typeface="Arial"/>
              <a:buChar char="•"/>
              <a:defRPr b="0" i="0" sz="2300" u="none" cap="none" strike="noStrike">
                <a:solidFill>
                  <a:srgbClr val="858585"/>
                </a:solidFill>
                <a:latin typeface="Arial"/>
                <a:ea typeface="Arial"/>
                <a:cs typeface="Arial"/>
                <a:sym typeface="Arial"/>
              </a:defRPr>
            </a:lvl2pPr>
            <a:lvl3pPr indent="-304800" lvl="2" marL="1371600" marR="0" algn="l">
              <a:lnSpc>
                <a:spcPct val="100000"/>
              </a:lnSpc>
              <a:spcBef>
                <a:spcPts val="2400"/>
              </a:spcBef>
              <a:spcAft>
                <a:spcPts val="0"/>
              </a:spcAft>
              <a:buClr>
                <a:srgbClr val="858585"/>
              </a:buClr>
              <a:buSzPts val="1200"/>
              <a:buFont typeface="Arial"/>
              <a:buChar char="•"/>
              <a:defRPr b="0" i="0" sz="2300" u="none" cap="none" strike="noStrike">
                <a:solidFill>
                  <a:srgbClr val="858585"/>
                </a:solidFill>
                <a:latin typeface="Arial"/>
                <a:ea typeface="Arial"/>
                <a:cs typeface="Arial"/>
                <a:sym typeface="Arial"/>
              </a:defRPr>
            </a:lvl3pPr>
            <a:lvl4pPr indent="-304800" lvl="3" marL="1828800" marR="0" algn="l">
              <a:lnSpc>
                <a:spcPct val="100000"/>
              </a:lnSpc>
              <a:spcBef>
                <a:spcPts val="2400"/>
              </a:spcBef>
              <a:spcAft>
                <a:spcPts val="0"/>
              </a:spcAft>
              <a:buClr>
                <a:srgbClr val="858585"/>
              </a:buClr>
              <a:buSzPts val="1200"/>
              <a:buFont typeface="Arial"/>
              <a:buChar char="•"/>
              <a:defRPr b="0" i="0" sz="2300" u="none" cap="none" strike="noStrike">
                <a:solidFill>
                  <a:srgbClr val="858585"/>
                </a:solidFill>
                <a:latin typeface="Arial"/>
                <a:ea typeface="Arial"/>
                <a:cs typeface="Arial"/>
                <a:sym typeface="Arial"/>
              </a:defRPr>
            </a:lvl4pPr>
            <a:lvl5pPr indent="-304800" lvl="4" marL="2286000" marR="0" algn="l">
              <a:lnSpc>
                <a:spcPct val="100000"/>
              </a:lnSpc>
              <a:spcBef>
                <a:spcPts val="2400"/>
              </a:spcBef>
              <a:spcAft>
                <a:spcPts val="0"/>
              </a:spcAft>
              <a:buClr>
                <a:srgbClr val="858585"/>
              </a:buClr>
              <a:buSzPts val="1200"/>
              <a:buFont typeface="Arial"/>
              <a:buChar char="•"/>
              <a:defRPr b="0" i="0" sz="2300" u="none" cap="none" strike="noStrike">
                <a:solidFill>
                  <a:srgbClr val="858585"/>
                </a:solidFill>
                <a:latin typeface="Arial"/>
                <a:ea typeface="Arial"/>
                <a:cs typeface="Arial"/>
                <a:sym typeface="Arial"/>
              </a:defRPr>
            </a:lvl5pPr>
            <a:lvl6pPr indent="-317500" lvl="5" marL="27432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6pPr>
            <a:lvl7pPr indent="-317500" lvl="6" marL="32004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7pPr>
            <a:lvl8pPr indent="-317500" lvl="7" marL="36576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8pPr>
            <a:lvl9pPr indent="-317500" lvl="8" marL="41148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9pPr>
          </a:lstStyle>
          <a:p/>
        </p:txBody>
      </p:sp>
      <p:sp>
        <p:nvSpPr>
          <p:cNvPr id="190" name="Google Shape;190;p71"/>
          <p:cNvSpPr txBox="1"/>
          <p:nvPr>
            <p:ph idx="12" type="sldNum"/>
          </p:nvPr>
        </p:nvSpPr>
        <p:spPr>
          <a:xfrm>
            <a:off x="4438056" y="4889004"/>
            <a:ext cx="263700" cy="1875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1pPr>
            <a:lvl2pPr indent="0" lvl="1"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2pPr>
            <a:lvl3pPr indent="0" lvl="2"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3pPr>
            <a:lvl4pPr indent="0" lvl="3"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4pPr>
            <a:lvl5pPr indent="0" lvl="4"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5pPr>
            <a:lvl6pPr indent="0" lvl="5"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6pPr>
            <a:lvl7pPr indent="0" lvl="6"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7pPr>
            <a:lvl8pPr indent="0" lvl="7"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8pPr>
            <a:lvl9pPr indent="0" lvl="8"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14">
  <p:cSld name="AUTOLAYOUT_20">
    <p:bg>
      <p:bgPr>
        <a:solidFill>
          <a:srgbClr val="FFFFFF"/>
        </a:solidFill>
      </p:bgPr>
    </p:bg>
    <p:spTree>
      <p:nvGrpSpPr>
        <p:cNvPr id="191" name="Shape 191"/>
        <p:cNvGrpSpPr/>
        <p:nvPr/>
      </p:nvGrpSpPr>
      <p:grpSpPr>
        <a:xfrm>
          <a:off x="0" y="0"/>
          <a:ext cx="0" cy="0"/>
          <a:chOff x="0" y="0"/>
          <a:chExt cx="0" cy="0"/>
        </a:xfrm>
      </p:grpSpPr>
      <p:sp>
        <p:nvSpPr>
          <p:cNvPr id="192" name="Google Shape;192;ge7f5809d75_0_10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e7f5809d75_0_108"/>
          <p:cNvSpPr txBox="1"/>
          <p:nvPr>
            <p:ph idx="12" type="sldNum"/>
          </p:nvPr>
        </p:nvSpPr>
        <p:spPr>
          <a:xfrm>
            <a:off x="8472458" y="4663217"/>
            <a:ext cx="548700" cy="393600"/>
          </a:xfrm>
          <a:prstGeom prst="rect">
            <a:avLst/>
          </a:prstGeom>
          <a:noFill/>
        </p:spPr>
        <p:txBody>
          <a:bodyPr anchorCtr="0" anchor="ctr" bIns="93125" lIns="93125" spcFirstLastPara="1" rIns="93125" wrap="square" tIns="931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Marcadores">
  <p:cSld name="Título e Marcadores">
    <p:spTree>
      <p:nvGrpSpPr>
        <p:cNvPr id="24" name="Shape 24"/>
        <p:cNvGrpSpPr/>
        <p:nvPr/>
      </p:nvGrpSpPr>
      <p:grpSpPr>
        <a:xfrm>
          <a:off x="0" y="0"/>
          <a:ext cx="0" cy="0"/>
          <a:chOff x="0" y="0"/>
          <a:chExt cx="0" cy="0"/>
        </a:xfrm>
      </p:grpSpPr>
      <p:sp>
        <p:nvSpPr>
          <p:cNvPr id="25" name="Google Shape;25;p44"/>
          <p:cNvSpPr txBox="1"/>
          <p:nvPr>
            <p:ph type="title"/>
          </p:nvPr>
        </p:nvSpPr>
        <p:spPr>
          <a:xfrm>
            <a:off x="892969" y="133945"/>
            <a:ext cx="7358100" cy="1285800"/>
          </a:xfrm>
          <a:prstGeom prst="rect">
            <a:avLst/>
          </a:prstGeom>
          <a:noFill/>
          <a:ln>
            <a:noFill/>
          </a:ln>
        </p:spPr>
        <p:txBody>
          <a:bodyPr anchorCtr="0" anchor="ctr" bIns="93125" lIns="93125" spcFirstLastPara="1" rIns="93125" wrap="square" tIns="93125">
            <a:noAutofit/>
          </a:bodyPr>
          <a:lstStyle>
            <a:lvl1pPr lvl="0"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1pPr>
            <a:lvl2pPr lvl="1"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2pPr>
            <a:lvl3pPr lvl="2"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3pPr>
            <a:lvl4pPr lvl="3"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4pPr>
            <a:lvl5pPr lvl="4"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5pPr>
            <a:lvl6pPr lvl="5"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6pPr>
            <a:lvl7pPr lvl="6"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7pPr>
            <a:lvl8pPr lvl="7"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8pPr>
            <a:lvl9pPr lvl="8"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9pPr>
          </a:lstStyle>
          <a:p/>
        </p:txBody>
      </p:sp>
      <p:sp>
        <p:nvSpPr>
          <p:cNvPr id="26" name="Google Shape;26;p44"/>
          <p:cNvSpPr txBox="1"/>
          <p:nvPr>
            <p:ph idx="1" type="body"/>
          </p:nvPr>
        </p:nvSpPr>
        <p:spPr>
          <a:xfrm>
            <a:off x="892969" y="1460004"/>
            <a:ext cx="7358100" cy="3013800"/>
          </a:xfrm>
          <a:prstGeom prst="rect">
            <a:avLst/>
          </a:prstGeom>
          <a:noFill/>
          <a:ln>
            <a:noFill/>
          </a:ln>
        </p:spPr>
        <p:txBody>
          <a:bodyPr anchorCtr="0" anchor="ctr" bIns="93125" lIns="93125" spcFirstLastPara="1" rIns="93125" wrap="square" tIns="93125">
            <a:noAutofit/>
          </a:bodyPr>
          <a:lstStyle>
            <a:lvl1pPr indent="-317500" lvl="0" marL="4572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1pPr>
            <a:lvl2pPr indent="-317500" lvl="1" marL="9144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2pPr>
            <a:lvl3pPr indent="-317500" lvl="2" marL="13716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3pPr>
            <a:lvl4pPr indent="-317500" lvl="3" marL="18288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4pPr>
            <a:lvl5pPr indent="-317500" lvl="4" marL="22860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5pPr>
            <a:lvl6pPr indent="-317500" lvl="5" marL="27432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6pPr>
            <a:lvl7pPr indent="-317500" lvl="6" marL="32004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7pPr>
            <a:lvl8pPr indent="-317500" lvl="7" marL="36576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8pPr>
            <a:lvl9pPr indent="-317500" lvl="8" marL="41148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9pPr>
          </a:lstStyle>
          <a:p/>
        </p:txBody>
      </p:sp>
      <p:sp>
        <p:nvSpPr>
          <p:cNvPr id="27" name="Google Shape;27;p44"/>
          <p:cNvSpPr txBox="1"/>
          <p:nvPr>
            <p:ph idx="12" type="sldNum"/>
          </p:nvPr>
        </p:nvSpPr>
        <p:spPr>
          <a:xfrm>
            <a:off x="4438056" y="4889004"/>
            <a:ext cx="263700" cy="1875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1pPr>
            <a:lvl2pPr indent="0" lvl="1"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2pPr>
            <a:lvl3pPr indent="0" lvl="2"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3pPr>
            <a:lvl4pPr indent="0" lvl="3"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4pPr>
            <a:lvl5pPr indent="0" lvl="4"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5pPr>
            <a:lvl6pPr indent="0" lvl="5"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6pPr>
            <a:lvl7pPr indent="0" lvl="6"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7pPr>
            <a:lvl8pPr indent="0" lvl="7"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8pPr>
            <a:lvl9pPr indent="0" lvl="8"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8" name="Shape 28"/>
        <p:cNvGrpSpPr/>
        <p:nvPr/>
      </p:nvGrpSpPr>
      <p:grpSpPr>
        <a:xfrm>
          <a:off x="0" y="0"/>
          <a:ext cx="0" cy="0"/>
          <a:chOff x="0" y="0"/>
          <a:chExt cx="0" cy="0"/>
        </a:xfrm>
      </p:grpSpPr>
      <p:cxnSp>
        <p:nvCxnSpPr>
          <p:cNvPr id="29" name="Google Shape;29;p45"/>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30" name="Google Shape;30;p45"/>
          <p:cNvSpPr txBox="1"/>
          <p:nvPr>
            <p:ph type="title"/>
          </p:nvPr>
        </p:nvSpPr>
        <p:spPr>
          <a:xfrm>
            <a:off x="283103" y="712141"/>
            <a:ext cx="6244200" cy="3835500"/>
          </a:xfrm>
          <a:prstGeom prst="rect">
            <a:avLst/>
          </a:prstGeom>
          <a:noFill/>
          <a:ln>
            <a:noFill/>
          </a:ln>
        </p:spPr>
        <p:txBody>
          <a:bodyPr anchorCtr="0" anchor="ctr" bIns="93125" lIns="93125" spcFirstLastPara="1" rIns="93125" wrap="square" tIns="93125">
            <a:noAutofit/>
          </a:bodyPr>
          <a:lstStyle>
            <a:lvl1pPr lvl="0" algn="l">
              <a:lnSpc>
                <a:spcPct val="100000"/>
              </a:lnSpc>
              <a:spcBef>
                <a:spcPts val="0"/>
              </a:spcBef>
              <a:spcAft>
                <a:spcPts val="0"/>
              </a:spcAft>
              <a:buClr>
                <a:schemeClr val="lt1"/>
              </a:buClr>
              <a:buSzPts val="4900"/>
              <a:buNone/>
              <a:defRPr sz="4900">
                <a:solidFill>
                  <a:schemeClr val="lt1"/>
                </a:solidFill>
              </a:defRPr>
            </a:lvl1pPr>
            <a:lvl2pPr lvl="1" algn="l">
              <a:lnSpc>
                <a:spcPct val="100000"/>
              </a:lnSpc>
              <a:spcBef>
                <a:spcPts val="0"/>
              </a:spcBef>
              <a:spcAft>
                <a:spcPts val="0"/>
              </a:spcAft>
              <a:buClr>
                <a:schemeClr val="lt1"/>
              </a:buClr>
              <a:buSzPts val="4900"/>
              <a:buNone/>
              <a:defRPr sz="4900">
                <a:solidFill>
                  <a:schemeClr val="lt1"/>
                </a:solidFill>
              </a:defRPr>
            </a:lvl2pPr>
            <a:lvl3pPr lvl="2" algn="l">
              <a:lnSpc>
                <a:spcPct val="100000"/>
              </a:lnSpc>
              <a:spcBef>
                <a:spcPts val="0"/>
              </a:spcBef>
              <a:spcAft>
                <a:spcPts val="0"/>
              </a:spcAft>
              <a:buClr>
                <a:schemeClr val="lt1"/>
              </a:buClr>
              <a:buSzPts val="4900"/>
              <a:buNone/>
              <a:defRPr sz="4900">
                <a:solidFill>
                  <a:schemeClr val="lt1"/>
                </a:solidFill>
              </a:defRPr>
            </a:lvl3pPr>
            <a:lvl4pPr lvl="3" algn="l">
              <a:lnSpc>
                <a:spcPct val="100000"/>
              </a:lnSpc>
              <a:spcBef>
                <a:spcPts val="0"/>
              </a:spcBef>
              <a:spcAft>
                <a:spcPts val="0"/>
              </a:spcAft>
              <a:buClr>
                <a:schemeClr val="lt1"/>
              </a:buClr>
              <a:buSzPts val="4900"/>
              <a:buNone/>
              <a:defRPr sz="4900">
                <a:solidFill>
                  <a:schemeClr val="lt1"/>
                </a:solidFill>
              </a:defRPr>
            </a:lvl4pPr>
            <a:lvl5pPr lvl="4" algn="l">
              <a:lnSpc>
                <a:spcPct val="100000"/>
              </a:lnSpc>
              <a:spcBef>
                <a:spcPts val="0"/>
              </a:spcBef>
              <a:spcAft>
                <a:spcPts val="0"/>
              </a:spcAft>
              <a:buClr>
                <a:schemeClr val="lt1"/>
              </a:buClr>
              <a:buSzPts val="4900"/>
              <a:buNone/>
              <a:defRPr sz="4900">
                <a:solidFill>
                  <a:schemeClr val="lt1"/>
                </a:solidFill>
              </a:defRPr>
            </a:lvl5pPr>
            <a:lvl6pPr lvl="5" algn="l">
              <a:lnSpc>
                <a:spcPct val="100000"/>
              </a:lnSpc>
              <a:spcBef>
                <a:spcPts val="0"/>
              </a:spcBef>
              <a:spcAft>
                <a:spcPts val="0"/>
              </a:spcAft>
              <a:buClr>
                <a:schemeClr val="lt1"/>
              </a:buClr>
              <a:buSzPts val="4900"/>
              <a:buNone/>
              <a:defRPr sz="4900">
                <a:solidFill>
                  <a:schemeClr val="lt1"/>
                </a:solidFill>
              </a:defRPr>
            </a:lvl6pPr>
            <a:lvl7pPr lvl="6" algn="l">
              <a:lnSpc>
                <a:spcPct val="100000"/>
              </a:lnSpc>
              <a:spcBef>
                <a:spcPts val="0"/>
              </a:spcBef>
              <a:spcAft>
                <a:spcPts val="0"/>
              </a:spcAft>
              <a:buClr>
                <a:schemeClr val="lt1"/>
              </a:buClr>
              <a:buSzPts val="4900"/>
              <a:buNone/>
              <a:defRPr sz="4900">
                <a:solidFill>
                  <a:schemeClr val="lt1"/>
                </a:solidFill>
              </a:defRPr>
            </a:lvl7pPr>
            <a:lvl8pPr lvl="7" algn="l">
              <a:lnSpc>
                <a:spcPct val="100000"/>
              </a:lnSpc>
              <a:spcBef>
                <a:spcPts val="0"/>
              </a:spcBef>
              <a:spcAft>
                <a:spcPts val="0"/>
              </a:spcAft>
              <a:buClr>
                <a:schemeClr val="lt1"/>
              </a:buClr>
              <a:buSzPts val="4900"/>
              <a:buNone/>
              <a:defRPr sz="4900">
                <a:solidFill>
                  <a:schemeClr val="lt1"/>
                </a:solidFill>
              </a:defRPr>
            </a:lvl8pPr>
            <a:lvl9pPr lvl="8" algn="l">
              <a:lnSpc>
                <a:spcPct val="100000"/>
              </a:lnSpc>
              <a:spcBef>
                <a:spcPts val="0"/>
              </a:spcBef>
              <a:spcAft>
                <a:spcPts val="0"/>
              </a:spcAft>
              <a:buClr>
                <a:schemeClr val="lt1"/>
              </a:buClr>
              <a:buSzPts val="4900"/>
              <a:buNone/>
              <a:defRPr sz="4900">
                <a:solidFill>
                  <a:schemeClr val="lt1"/>
                </a:solidFill>
              </a:defRPr>
            </a:lvl9pPr>
          </a:lstStyle>
          <a:p/>
        </p:txBody>
      </p:sp>
      <p:sp>
        <p:nvSpPr>
          <p:cNvPr id="31" name="Google Shape;31;p45"/>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p:cSld name="AUTOLAYOUT">
    <p:bg>
      <p:bgPr>
        <a:solidFill>
          <a:srgbClr val="FFFFFF"/>
        </a:solidFill>
      </p:bgPr>
    </p:bg>
    <p:spTree>
      <p:nvGrpSpPr>
        <p:cNvPr id="32" name="Shape 32"/>
        <p:cNvGrpSpPr/>
        <p:nvPr/>
      </p:nvGrpSpPr>
      <p:grpSpPr>
        <a:xfrm>
          <a:off x="0" y="0"/>
          <a:ext cx="0" cy="0"/>
          <a:chOff x="0" y="0"/>
          <a:chExt cx="0" cy="0"/>
        </a:xfrm>
      </p:grpSpPr>
      <p:sp>
        <p:nvSpPr>
          <p:cNvPr id="33" name="Google Shape;33;p46"/>
          <p:cNvSpPr/>
          <p:nvPr/>
        </p:nvSpPr>
        <p:spPr>
          <a:xfrm>
            <a:off x="0" y="0"/>
            <a:ext cx="9144000" cy="5143500"/>
          </a:xfrm>
          <a:prstGeom prst="rect">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4" name="Google Shape;34;p46"/>
          <p:cNvSpPr/>
          <p:nvPr/>
        </p:nvSpPr>
        <p:spPr>
          <a:xfrm>
            <a:off x="3047650" y="0"/>
            <a:ext cx="6096300" cy="5143500"/>
          </a:xfrm>
          <a:prstGeom prst="rect">
            <a:avLst/>
          </a:prstGeom>
          <a:solidFill>
            <a:srgbClr val="FFFFFF"/>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 name="Google Shape;35;p46"/>
          <p:cNvSpPr/>
          <p:nvPr/>
        </p:nvSpPr>
        <p:spPr>
          <a:xfrm>
            <a:off x="205218"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6" name="Google Shape;36;p46"/>
          <p:cNvSpPr/>
          <p:nvPr/>
        </p:nvSpPr>
        <p:spPr>
          <a:xfrm>
            <a:off x="205218" y="201292"/>
            <a:ext cx="408900" cy="381900"/>
          </a:xfrm>
          <a:prstGeom prst="flowChartDelay">
            <a:avLst/>
          </a:prstGeom>
          <a:solidFill>
            <a:srgbClr val="FFFFFF">
              <a:alpha val="12156"/>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7" name="Google Shape;37;p46"/>
          <p:cNvSpPr/>
          <p:nvPr/>
        </p:nvSpPr>
        <p:spPr>
          <a:xfrm>
            <a:off x="100882"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 name="Google Shape;38;p46"/>
          <p:cNvSpPr/>
          <p:nvPr/>
        </p:nvSpPr>
        <p:spPr>
          <a:xfrm>
            <a:off x="100882" y="201292"/>
            <a:ext cx="408900" cy="381900"/>
          </a:xfrm>
          <a:prstGeom prst="flowChartDelay">
            <a:avLst/>
          </a:prstGeom>
          <a:solidFill>
            <a:srgbClr val="FFFFFF">
              <a:alpha val="18431"/>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9" name="Google Shape;39;p46"/>
          <p:cNvSpPr/>
          <p:nvPr/>
        </p:nvSpPr>
        <p:spPr>
          <a:xfrm>
            <a:off x="319" y="201292"/>
            <a:ext cx="408900" cy="381900"/>
          </a:xfrm>
          <a:prstGeom prst="flowChartDelay">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0" name="Google Shape;40;p46"/>
          <p:cNvSpPr/>
          <p:nvPr/>
        </p:nvSpPr>
        <p:spPr>
          <a:xfrm>
            <a:off x="319" y="201292"/>
            <a:ext cx="408900" cy="381900"/>
          </a:xfrm>
          <a:prstGeom prst="flowChartDelay">
            <a:avLst/>
          </a:prstGeom>
          <a:solidFill>
            <a:srgbClr val="FFFFFF">
              <a:alpha val="25098"/>
            </a:srgbClr>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1" name="Google Shape;41;p46"/>
          <p:cNvSpPr txBox="1"/>
          <p:nvPr>
            <p:ph type="title"/>
          </p:nvPr>
        </p:nvSpPr>
        <p:spPr>
          <a:xfrm>
            <a:off x="233600" y="829550"/>
            <a:ext cx="2566200" cy="892500"/>
          </a:xfrm>
          <a:prstGeom prst="rect">
            <a:avLst/>
          </a:prstGeom>
          <a:noFill/>
          <a:ln>
            <a:noFill/>
          </a:ln>
        </p:spPr>
        <p:txBody>
          <a:bodyPr anchorCtr="0" anchor="b" bIns="93125" lIns="93125" spcFirstLastPara="1" rIns="93125" wrap="square" tIns="93125">
            <a:noAutofit/>
          </a:bodyPr>
          <a:lstStyle>
            <a:lvl1pPr lvl="0" algn="l">
              <a:lnSpc>
                <a:spcPct val="100000"/>
              </a:lnSpc>
              <a:spcBef>
                <a:spcPts val="0"/>
              </a:spcBef>
              <a:spcAft>
                <a:spcPts val="0"/>
              </a:spcAft>
              <a:buSzPts val="3000"/>
              <a:buNone/>
              <a:defRPr b="1" sz="2100">
                <a:solidFill>
                  <a:schemeClr val="lt1"/>
                </a:solidFill>
                <a:latin typeface="Arial"/>
                <a:ea typeface="Arial"/>
                <a:cs typeface="Arial"/>
                <a:sym typeface="Arial"/>
              </a:defRPr>
            </a:lvl1pPr>
            <a:lvl2pPr lvl="1" algn="l">
              <a:lnSpc>
                <a:spcPct val="100000"/>
              </a:lnSpc>
              <a:spcBef>
                <a:spcPts val="0"/>
              </a:spcBef>
              <a:spcAft>
                <a:spcPts val="0"/>
              </a:spcAft>
              <a:buSzPts val="3000"/>
              <a:buNone/>
              <a:defRPr b="1" sz="2100">
                <a:solidFill>
                  <a:schemeClr val="lt1"/>
                </a:solidFill>
                <a:latin typeface="Arial"/>
                <a:ea typeface="Arial"/>
                <a:cs typeface="Arial"/>
                <a:sym typeface="Arial"/>
              </a:defRPr>
            </a:lvl2pPr>
            <a:lvl3pPr lvl="2" algn="l">
              <a:lnSpc>
                <a:spcPct val="100000"/>
              </a:lnSpc>
              <a:spcBef>
                <a:spcPts val="0"/>
              </a:spcBef>
              <a:spcAft>
                <a:spcPts val="0"/>
              </a:spcAft>
              <a:buSzPts val="3000"/>
              <a:buNone/>
              <a:defRPr b="1" sz="2100">
                <a:solidFill>
                  <a:schemeClr val="lt1"/>
                </a:solidFill>
                <a:latin typeface="Arial"/>
                <a:ea typeface="Arial"/>
                <a:cs typeface="Arial"/>
                <a:sym typeface="Arial"/>
              </a:defRPr>
            </a:lvl3pPr>
            <a:lvl4pPr lvl="3" algn="l">
              <a:lnSpc>
                <a:spcPct val="100000"/>
              </a:lnSpc>
              <a:spcBef>
                <a:spcPts val="0"/>
              </a:spcBef>
              <a:spcAft>
                <a:spcPts val="0"/>
              </a:spcAft>
              <a:buSzPts val="3000"/>
              <a:buNone/>
              <a:defRPr b="1" sz="2100">
                <a:solidFill>
                  <a:schemeClr val="lt1"/>
                </a:solidFill>
                <a:latin typeface="Arial"/>
                <a:ea typeface="Arial"/>
                <a:cs typeface="Arial"/>
                <a:sym typeface="Arial"/>
              </a:defRPr>
            </a:lvl4pPr>
            <a:lvl5pPr lvl="4" algn="l">
              <a:lnSpc>
                <a:spcPct val="100000"/>
              </a:lnSpc>
              <a:spcBef>
                <a:spcPts val="0"/>
              </a:spcBef>
              <a:spcAft>
                <a:spcPts val="0"/>
              </a:spcAft>
              <a:buSzPts val="3000"/>
              <a:buNone/>
              <a:defRPr b="1" sz="2100">
                <a:solidFill>
                  <a:schemeClr val="lt1"/>
                </a:solidFill>
                <a:latin typeface="Arial"/>
                <a:ea typeface="Arial"/>
                <a:cs typeface="Arial"/>
                <a:sym typeface="Arial"/>
              </a:defRPr>
            </a:lvl5pPr>
            <a:lvl6pPr lvl="5" algn="l">
              <a:lnSpc>
                <a:spcPct val="100000"/>
              </a:lnSpc>
              <a:spcBef>
                <a:spcPts val="0"/>
              </a:spcBef>
              <a:spcAft>
                <a:spcPts val="0"/>
              </a:spcAft>
              <a:buSzPts val="3000"/>
              <a:buNone/>
              <a:defRPr b="1" sz="2100">
                <a:solidFill>
                  <a:schemeClr val="lt1"/>
                </a:solidFill>
                <a:latin typeface="Arial"/>
                <a:ea typeface="Arial"/>
                <a:cs typeface="Arial"/>
                <a:sym typeface="Arial"/>
              </a:defRPr>
            </a:lvl6pPr>
            <a:lvl7pPr lvl="6" algn="l">
              <a:lnSpc>
                <a:spcPct val="100000"/>
              </a:lnSpc>
              <a:spcBef>
                <a:spcPts val="0"/>
              </a:spcBef>
              <a:spcAft>
                <a:spcPts val="0"/>
              </a:spcAft>
              <a:buSzPts val="3000"/>
              <a:buNone/>
              <a:defRPr b="1" sz="2100">
                <a:solidFill>
                  <a:schemeClr val="lt1"/>
                </a:solidFill>
                <a:latin typeface="Arial"/>
                <a:ea typeface="Arial"/>
                <a:cs typeface="Arial"/>
                <a:sym typeface="Arial"/>
              </a:defRPr>
            </a:lvl7pPr>
            <a:lvl8pPr lvl="7" algn="l">
              <a:lnSpc>
                <a:spcPct val="100000"/>
              </a:lnSpc>
              <a:spcBef>
                <a:spcPts val="0"/>
              </a:spcBef>
              <a:spcAft>
                <a:spcPts val="0"/>
              </a:spcAft>
              <a:buSzPts val="3000"/>
              <a:buNone/>
              <a:defRPr b="1" sz="2100">
                <a:solidFill>
                  <a:schemeClr val="lt1"/>
                </a:solidFill>
                <a:latin typeface="Arial"/>
                <a:ea typeface="Arial"/>
                <a:cs typeface="Arial"/>
                <a:sym typeface="Arial"/>
              </a:defRPr>
            </a:lvl8pPr>
            <a:lvl9pPr lvl="8" algn="l">
              <a:lnSpc>
                <a:spcPct val="100000"/>
              </a:lnSpc>
              <a:spcBef>
                <a:spcPts val="0"/>
              </a:spcBef>
              <a:spcAft>
                <a:spcPts val="0"/>
              </a:spcAft>
              <a:buSzPts val="3000"/>
              <a:buNone/>
              <a:defRPr b="1" sz="2100">
                <a:solidFill>
                  <a:schemeClr val="lt1"/>
                </a:solidFill>
                <a:latin typeface="Arial"/>
                <a:ea typeface="Arial"/>
                <a:cs typeface="Arial"/>
                <a:sym typeface="Arial"/>
              </a:defRPr>
            </a:lvl9pPr>
          </a:lstStyle>
          <a:p/>
        </p:txBody>
      </p:sp>
      <p:sp>
        <p:nvSpPr>
          <p:cNvPr id="42" name="Google Shape;42;p46"/>
          <p:cNvSpPr txBox="1"/>
          <p:nvPr>
            <p:ph idx="1" type="body"/>
          </p:nvPr>
        </p:nvSpPr>
        <p:spPr>
          <a:xfrm>
            <a:off x="233600" y="1798300"/>
            <a:ext cx="2566200" cy="2977200"/>
          </a:xfrm>
          <a:prstGeom prst="rect">
            <a:avLst/>
          </a:prstGeom>
          <a:noFill/>
          <a:ln>
            <a:noFill/>
          </a:ln>
        </p:spPr>
        <p:txBody>
          <a:bodyPr anchorCtr="0" anchor="t" bIns="93125" lIns="93125" spcFirstLastPara="1" rIns="93125" wrap="square" tIns="931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latin typeface="Arial"/>
                <a:ea typeface="Arial"/>
                <a:cs typeface="Arial"/>
                <a:sym typeface="Arial"/>
              </a:defRPr>
            </a:lvl1pPr>
            <a:lvl2pPr indent="-304800" lvl="1" marL="9144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2pPr>
            <a:lvl3pPr indent="-304800" lvl="2" marL="13716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3pPr>
            <a:lvl4pPr indent="-304800" lvl="3" marL="18288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4pPr>
            <a:lvl5pPr indent="-304800" lvl="4" marL="22860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5pPr>
            <a:lvl6pPr indent="-304800" lvl="5" marL="27432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6pPr>
            <a:lvl7pPr indent="-304800" lvl="6" marL="32004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7pPr>
            <a:lvl8pPr indent="-304800" lvl="7" marL="3657600" algn="l">
              <a:lnSpc>
                <a:spcPct val="115000"/>
              </a:lnSpc>
              <a:spcBef>
                <a:spcPts val="1600"/>
              </a:spcBef>
              <a:spcAft>
                <a:spcPts val="0"/>
              </a:spcAft>
              <a:buClr>
                <a:schemeClr val="lt1"/>
              </a:buClr>
              <a:buSzPts val="1200"/>
              <a:buChar char="○"/>
              <a:defRPr sz="1200">
                <a:solidFill>
                  <a:schemeClr val="lt1"/>
                </a:solidFill>
                <a:latin typeface="Arial"/>
                <a:ea typeface="Arial"/>
                <a:cs typeface="Arial"/>
                <a:sym typeface="Arial"/>
              </a:defRPr>
            </a:lvl8pPr>
            <a:lvl9pPr indent="-304800" lvl="8" marL="4114800" algn="l">
              <a:lnSpc>
                <a:spcPct val="115000"/>
              </a:lnSpc>
              <a:spcBef>
                <a:spcPts val="1600"/>
              </a:spcBef>
              <a:spcAft>
                <a:spcPts val="1600"/>
              </a:spcAft>
              <a:buClr>
                <a:schemeClr val="lt1"/>
              </a:buClr>
              <a:buSzPts val="1200"/>
              <a:buChar char="■"/>
              <a:defRPr sz="1200">
                <a:solidFill>
                  <a:schemeClr val="lt1"/>
                </a:solidFill>
                <a:latin typeface="Arial"/>
                <a:ea typeface="Arial"/>
                <a:cs typeface="Arial"/>
                <a:sym typeface="Arial"/>
              </a:defRPr>
            </a:lvl9pPr>
          </a:lstStyle>
          <a:p/>
        </p:txBody>
      </p:sp>
      <p:sp>
        <p:nvSpPr>
          <p:cNvPr id="43" name="Google Shape;43;p46"/>
          <p:cNvSpPr txBox="1"/>
          <p:nvPr>
            <p:ph idx="12" type="sldNum"/>
          </p:nvPr>
        </p:nvSpPr>
        <p:spPr>
          <a:xfrm>
            <a:off x="8472458" y="4663217"/>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47"/>
          <p:cNvSpPr/>
          <p:nvPr/>
        </p:nvSpPr>
        <p:spPr>
          <a:xfrm>
            <a:off x="4572000" y="125"/>
            <a:ext cx="4572000" cy="5143500"/>
          </a:xfrm>
          <a:prstGeom prst="rect">
            <a:avLst/>
          </a:prstGeom>
          <a:solidFill>
            <a:schemeClr val="dk1"/>
          </a:solidFill>
          <a:ln>
            <a:noFill/>
          </a:ln>
        </p:spPr>
        <p:txBody>
          <a:bodyPr anchorCtr="0" anchor="ctr" bIns="93125" lIns="93125" spcFirstLastPara="1" rIns="93125" wrap="square" tIns="931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cxnSp>
        <p:nvCxnSpPr>
          <p:cNvPr id="46" name="Google Shape;46;p4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47"/>
          <p:cNvSpPr txBox="1"/>
          <p:nvPr>
            <p:ph type="title"/>
          </p:nvPr>
        </p:nvSpPr>
        <p:spPr>
          <a:xfrm>
            <a:off x="265500" y="1397350"/>
            <a:ext cx="4045200" cy="1318200"/>
          </a:xfrm>
          <a:prstGeom prst="rect">
            <a:avLst/>
          </a:prstGeom>
          <a:noFill/>
          <a:ln>
            <a:noFill/>
          </a:ln>
        </p:spPr>
        <p:txBody>
          <a:bodyPr anchorCtr="0" anchor="b" bIns="93125" lIns="93125" spcFirstLastPara="1" rIns="93125" wrap="square" tIns="93125">
            <a:noAutofit/>
          </a:bodyPr>
          <a:lstStyle>
            <a:lvl1pPr lvl="0" algn="ctr">
              <a:lnSpc>
                <a:spcPct val="100000"/>
              </a:lnSpc>
              <a:spcBef>
                <a:spcPts val="0"/>
              </a:spcBef>
              <a:spcAft>
                <a:spcPts val="0"/>
              </a:spcAft>
              <a:buClr>
                <a:schemeClr val="dk1"/>
              </a:buClr>
              <a:buSzPts val="3700"/>
              <a:buNone/>
              <a:defRPr sz="3700">
                <a:solidFill>
                  <a:schemeClr val="dk1"/>
                </a:solidFill>
              </a:defRPr>
            </a:lvl1pPr>
            <a:lvl2pPr lvl="1" algn="ctr">
              <a:lnSpc>
                <a:spcPct val="100000"/>
              </a:lnSpc>
              <a:spcBef>
                <a:spcPts val="0"/>
              </a:spcBef>
              <a:spcAft>
                <a:spcPts val="0"/>
              </a:spcAft>
              <a:buClr>
                <a:schemeClr val="dk1"/>
              </a:buClr>
              <a:buSzPts val="3700"/>
              <a:buNone/>
              <a:defRPr sz="3700">
                <a:solidFill>
                  <a:schemeClr val="dk1"/>
                </a:solidFill>
              </a:defRPr>
            </a:lvl2pPr>
            <a:lvl3pPr lvl="2" algn="ctr">
              <a:lnSpc>
                <a:spcPct val="100000"/>
              </a:lnSpc>
              <a:spcBef>
                <a:spcPts val="0"/>
              </a:spcBef>
              <a:spcAft>
                <a:spcPts val="0"/>
              </a:spcAft>
              <a:buClr>
                <a:schemeClr val="dk1"/>
              </a:buClr>
              <a:buSzPts val="3700"/>
              <a:buNone/>
              <a:defRPr sz="3700">
                <a:solidFill>
                  <a:schemeClr val="dk1"/>
                </a:solidFill>
              </a:defRPr>
            </a:lvl3pPr>
            <a:lvl4pPr lvl="3" algn="ctr">
              <a:lnSpc>
                <a:spcPct val="100000"/>
              </a:lnSpc>
              <a:spcBef>
                <a:spcPts val="0"/>
              </a:spcBef>
              <a:spcAft>
                <a:spcPts val="0"/>
              </a:spcAft>
              <a:buClr>
                <a:schemeClr val="dk1"/>
              </a:buClr>
              <a:buSzPts val="3700"/>
              <a:buNone/>
              <a:defRPr sz="3700">
                <a:solidFill>
                  <a:schemeClr val="dk1"/>
                </a:solidFill>
              </a:defRPr>
            </a:lvl4pPr>
            <a:lvl5pPr lvl="4" algn="ctr">
              <a:lnSpc>
                <a:spcPct val="100000"/>
              </a:lnSpc>
              <a:spcBef>
                <a:spcPts val="0"/>
              </a:spcBef>
              <a:spcAft>
                <a:spcPts val="0"/>
              </a:spcAft>
              <a:buClr>
                <a:schemeClr val="dk1"/>
              </a:buClr>
              <a:buSzPts val="3700"/>
              <a:buNone/>
              <a:defRPr sz="3700">
                <a:solidFill>
                  <a:schemeClr val="dk1"/>
                </a:solidFill>
              </a:defRPr>
            </a:lvl5pPr>
            <a:lvl6pPr lvl="5" algn="ctr">
              <a:lnSpc>
                <a:spcPct val="100000"/>
              </a:lnSpc>
              <a:spcBef>
                <a:spcPts val="0"/>
              </a:spcBef>
              <a:spcAft>
                <a:spcPts val="0"/>
              </a:spcAft>
              <a:buClr>
                <a:schemeClr val="dk1"/>
              </a:buClr>
              <a:buSzPts val="3700"/>
              <a:buNone/>
              <a:defRPr sz="3700">
                <a:solidFill>
                  <a:schemeClr val="dk1"/>
                </a:solidFill>
              </a:defRPr>
            </a:lvl6pPr>
            <a:lvl7pPr lvl="6" algn="ctr">
              <a:lnSpc>
                <a:spcPct val="100000"/>
              </a:lnSpc>
              <a:spcBef>
                <a:spcPts val="0"/>
              </a:spcBef>
              <a:spcAft>
                <a:spcPts val="0"/>
              </a:spcAft>
              <a:buClr>
                <a:schemeClr val="dk1"/>
              </a:buClr>
              <a:buSzPts val="3700"/>
              <a:buNone/>
              <a:defRPr sz="3700">
                <a:solidFill>
                  <a:schemeClr val="dk1"/>
                </a:solidFill>
              </a:defRPr>
            </a:lvl7pPr>
            <a:lvl8pPr lvl="7" algn="ctr">
              <a:lnSpc>
                <a:spcPct val="100000"/>
              </a:lnSpc>
              <a:spcBef>
                <a:spcPts val="0"/>
              </a:spcBef>
              <a:spcAft>
                <a:spcPts val="0"/>
              </a:spcAft>
              <a:buClr>
                <a:schemeClr val="dk1"/>
              </a:buClr>
              <a:buSzPts val="3700"/>
              <a:buNone/>
              <a:defRPr sz="3700">
                <a:solidFill>
                  <a:schemeClr val="dk1"/>
                </a:solidFill>
              </a:defRPr>
            </a:lvl8pPr>
            <a:lvl9pPr lvl="8" algn="ctr">
              <a:lnSpc>
                <a:spcPct val="100000"/>
              </a:lnSpc>
              <a:spcBef>
                <a:spcPts val="0"/>
              </a:spcBef>
              <a:spcAft>
                <a:spcPts val="0"/>
              </a:spcAft>
              <a:buClr>
                <a:schemeClr val="dk1"/>
              </a:buClr>
              <a:buSzPts val="3700"/>
              <a:buNone/>
              <a:defRPr sz="3700">
                <a:solidFill>
                  <a:schemeClr val="dk1"/>
                </a:solidFill>
              </a:defRPr>
            </a:lvl9pPr>
          </a:lstStyle>
          <a:p/>
        </p:txBody>
      </p:sp>
      <p:sp>
        <p:nvSpPr>
          <p:cNvPr id="48" name="Google Shape;48;p47"/>
          <p:cNvSpPr txBox="1"/>
          <p:nvPr>
            <p:ph idx="1" type="subTitle"/>
          </p:nvPr>
        </p:nvSpPr>
        <p:spPr>
          <a:xfrm>
            <a:off x="265500" y="2735371"/>
            <a:ext cx="4045200" cy="1345500"/>
          </a:xfrm>
          <a:prstGeom prst="rect">
            <a:avLst/>
          </a:prstGeom>
          <a:noFill/>
          <a:ln>
            <a:noFill/>
          </a:ln>
        </p:spPr>
        <p:txBody>
          <a:bodyPr anchorCtr="0" anchor="t" bIns="93125" lIns="93125" spcFirstLastPara="1" rIns="93125" wrap="square" tIns="931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47"/>
          <p:cNvSpPr txBox="1"/>
          <p:nvPr>
            <p:ph idx="2" type="body"/>
          </p:nvPr>
        </p:nvSpPr>
        <p:spPr>
          <a:xfrm>
            <a:off x="4939500" y="724200"/>
            <a:ext cx="3837000" cy="3695100"/>
          </a:xfrm>
          <a:prstGeom prst="rect">
            <a:avLst/>
          </a:prstGeom>
          <a:noFill/>
          <a:ln>
            <a:noFill/>
          </a:ln>
        </p:spPr>
        <p:txBody>
          <a:bodyPr anchorCtr="0" anchor="ctr" bIns="93125" lIns="93125" spcFirstLastPara="1" rIns="93125" wrap="square" tIns="931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50" name="Google Shape;50;p47"/>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 Vertical">
  <p:cSld name="Foto - Vertical">
    <p:spTree>
      <p:nvGrpSpPr>
        <p:cNvPr id="51" name="Shape 51"/>
        <p:cNvGrpSpPr/>
        <p:nvPr/>
      </p:nvGrpSpPr>
      <p:grpSpPr>
        <a:xfrm>
          <a:off x="0" y="0"/>
          <a:ext cx="0" cy="0"/>
          <a:chOff x="0" y="0"/>
          <a:chExt cx="0" cy="0"/>
        </a:xfrm>
      </p:grpSpPr>
      <p:sp>
        <p:nvSpPr>
          <p:cNvPr id="52" name="Google Shape;52;p48"/>
          <p:cNvSpPr/>
          <p:nvPr>
            <p:ph idx="2" type="pic"/>
          </p:nvPr>
        </p:nvSpPr>
        <p:spPr>
          <a:xfrm>
            <a:off x="4621113" y="428625"/>
            <a:ext cx="4045200" cy="4045200"/>
          </a:xfrm>
          <a:prstGeom prst="rect">
            <a:avLst/>
          </a:prstGeom>
          <a:noFill/>
          <a:ln>
            <a:noFill/>
          </a:ln>
        </p:spPr>
        <p:txBody>
          <a:bodyPr anchorCtr="0" anchor="t" bIns="58925" lIns="58925" spcFirstLastPara="1" rIns="58925" wrap="square" tIns="58925">
            <a:noAutofit/>
          </a:bodyPr>
          <a:lstStyle>
            <a:lvl1pPr lvl="0"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1pPr>
            <a:lvl2pPr lvl="1"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2pPr>
            <a:lvl3pPr lvl="2"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3pPr>
            <a:lvl4pPr lvl="3"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4pPr>
            <a:lvl5pPr lvl="4"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5pPr>
            <a:lvl6pPr lvl="5"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6pPr>
            <a:lvl7pPr lvl="6"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7pPr>
            <a:lvl8pPr lvl="7"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8pPr>
            <a:lvl9pPr lvl="8" marR="0" rtl="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9pPr>
          </a:lstStyle>
          <a:p/>
        </p:txBody>
      </p:sp>
      <p:sp>
        <p:nvSpPr>
          <p:cNvPr id="53" name="Google Shape;53;p48"/>
          <p:cNvSpPr txBox="1"/>
          <p:nvPr>
            <p:ph type="title"/>
          </p:nvPr>
        </p:nvSpPr>
        <p:spPr>
          <a:xfrm>
            <a:off x="267891" y="743396"/>
            <a:ext cx="4125600" cy="1741200"/>
          </a:xfrm>
          <a:prstGeom prst="rect">
            <a:avLst/>
          </a:prstGeom>
          <a:noFill/>
          <a:ln>
            <a:noFill/>
          </a:ln>
        </p:spPr>
        <p:txBody>
          <a:bodyPr anchorCtr="0" anchor="b" bIns="93125" lIns="93125" spcFirstLastPara="1" rIns="93125" wrap="square" tIns="93125">
            <a:noAutofit/>
          </a:bodyPr>
          <a:lstStyle>
            <a:lvl1pPr lvl="0"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1pPr>
            <a:lvl2pPr lvl="1"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2pPr>
            <a:lvl3pPr lvl="2"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3pPr>
            <a:lvl4pPr lvl="3"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4pPr>
            <a:lvl5pPr lvl="4"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5pPr>
            <a:lvl6pPr lvl="5"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6pPr>
            <a:lvl7pPr lvl="6"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7pPr>
            <a:lvl8pPr lvl="7"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8pPr>
            <a:lvl9pPr lvl="8"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9pPr>
          </a:lstStyle>
          <a:p/>
        </p:txBody>
      </p:sp>
      <p:sp>
        <p:nvSpPr>
          <p:cNvPr id="54" name="Google Shape;54;p48"/>
          <p:cNvSpPr txBox="1"/>
          <p:nvPr>
            <p:ph idx="1" type="body"/>
          </p:nvPr>
        </p:nvSpPr>
        <p:spPr>
          <a:xfrm>
            <a:off x="267891" y="2524869"/>
            <a:ext cx="4125600" cy="1962300"/>
          </a:xfrm>
          <a:prstGeom prst="rect">
            <a:avLst/>
          </a:prstGeom>
          <a:noFill/>
          <a:ln>
            <a:noFill/>
          </a:ln>
        </p:spPr>
        <p:txBody>
          <a:bodyPr anchorCtr="0" anchor="t" bIns="93125" lIns="93125" spcFirstLastPara="1" rIns="93125" wrap="square" tIns="93125">
            <a:noAutofit/>
          </a:bodyPr>
          <a:lstStyle>
            <a:lvl1pPr indent="-228600" lvl="0" marL="457200" marR="0" algn="ctr">
              <a:lnSpc>
                <a:spcPct val="100000"/>
              </a:lnSpc>
              <a:spcBef>
                <a:spcPts val="0"/>
              </a:spcBef>
              <a:spcAft>
                <a:spcPts val="0"/>
              </a:spcAft>
              <a:buClr>
                <a:srgbClr val="858585"/>
              </a:buClr>
              <a:buSzPts val="1800"/>
              <a:buFont typeface="Arial"/>
              <a:buNone/>
              <a:defRPr b="0" i="0" sz="2600" u="none" cap="none" strike="noStrike">
                <a:solidFill>
                  <a:srgbClr val="858585"/>
                </a:solidFill>
                <a:latin typeface="Arial"/>
                <a:ea typeface="Arial"/>
                <a:cs typeface="Arial"/>
                <a:sym typeface="Arial"/>
              </a:defRPr>
            </a:lvl1pPr>
            <a:lvl2pPr indent="-228600" lvl="1" marL="9144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2pPr>
            <a:lvl3pPr indent="-228600" lvl="2" marL="13716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3pPr>
            <a:lvl4pPr indent="-228600" lvl="3" marL="18288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4pPr>
            <a:lvl5pPr indent="-228600" lvl="4" marL="2286000" marR="0" algn="ctr">
              <a:lnSpc>
                <a:spcPct val="100000"/>
              </a:lnSpc>
              <a:spcBef>
                <a:spcPts val="0"/>
              </a:spcBef>
              <a:spcAft>
                <a:spcPts val="0"/>
              </a:spcAft>
              <a:buClr>
                <a:srgbClr val="858585"/>
              </a:buClr>
              <a:buSzPts val="1400"/>
              <a:buFont typeface="Arial"/>
              <a:buNone/>
              <a:defRPr b="0" i="0" sz="2600" u="none" cap="none" strike="noStrike">
                <a:solidFill>
                  <a:srgbClr val="858585"/>
                </a:solidFill>
                <a:latin typeface="Arial"/>
                <a:ea typeface="Arial"/>
                <a:cs typeface="Arial"/>
                <a:sym typeface="Arial"/>
              </a:defRPr>
            </a:lvl5pPr>
            <a:lvl6pPr indent="-317500" lvl="5" marL="27432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6pPr>
            <a:lvl7pPr indent="-317500" lvl="6" marL="32004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7pPr>
            <a:lvl8pPr indent="-317500" lvl="7" marL="36576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8pPr>
            <a:lvl9pPr indent="-317500" lvl="8" marL="4114800" marR="0" algn="l">
              <a:lnSpc>
                <a:spcPct val="100000"/>
              </a:lnSpc>
              <a:spcBef>
                <a:spcPts val="2700"/>
              </a:spcBef>
              <a:spcAft>
                <a:spcPts val="0"/>
              </a:spcAft>
              <a:buClr>
                <a:srgbClr val="858585"/>
              </a:buClr>
              <a:buSzPts val="1400"/>
              <a:buFont typeface="Arial"/>
              <a:buChar char="•"/>
              <a:defRPr b="0" i="0" sz="3000" u="none" cap="none" strike="noStrike">
                <a:solidFill>
                  <a:srgbClr val="858585"/>
                </a:solidFill>
                <a:latin typeface="Arial"/>
                <a:ea typeface="Arial"/>
                <a:cs typeface="Arial"/>
                <a:sym typeface="Arial"/>
              </a:defRPr>
            </a:lvl9pPr>
          </a:lstStyle>
          <a:p/>
        </p:txBody>
      </p:sp>
      <p:sp>
        <p:nvSpPr>
          <p:cNvPr id="55" name="Google Shape;55;p48"/>
          <p:cNvSpPr txBox="1"/>
          <p:nvPr>
            <p:ph idx="12" type="sldNum"/>
          </p:nvPr>
        </p:nvSpPr>
        <p:spPr>
          <a:xfrm>
            <a:off x="4438056" y="4889004"/>
            <a:ext cx="263700" cy="1875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1pPr>
            <a:lvl2pPr indent="0" lvl="1"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2pPr>
            <a:lvl3pPr indent="0" lvl="2"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3pPr>
            <a:lvl4pPr indent="0" lvl="3"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4pPr>
            <a:lvl5pPr indent="0" lvl="4"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5pPr>
            <a:lvl6pPr indent="0" lvl="5"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6pPr>
            <a:lvl7pPr indent="0" lvl="6"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7pPr>
            <a:lvl8pPr indent="0" lvl="7"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8pPr>
            <a:lvl9pPr indent="0" lvl="8"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 Superior">
  <p:cSld name="Título - Superior">
    <p:spTree>
      <p:nvGrpSpPr>
        <p:cNvPr id="56" name="Shape 56"/>
        <p:cNvGrpSpPr/>
        <p:nvPr/>
      </p:nvGrpSpPr>
      <p:grpSpPr>
        <a:xfrm>
          <a:off x="0" y="0"/>
          <a:ext cx="0" cy="0"/>
          <a:chOff x="0" y="0"/>
          <a:chExt cx="0" cy="0"/>
        </a:xfrm>
      </p:grpSpPr>
      <p:sp>
        <p:nvSpPr>
          <p:cNvPr id="57" name="Google Shape;57;p49"/>
          <p:cNvSpPr txBox="1"/>
          <p:nvPr>
            <p:ph type="title"/>
          </p:nvPr>
        </p:nvSpPr>
        <p:spPr>
          <a:xfrm>
            <a:off x="892969" y="133945"/>
            <a:ext cx="7358100" cy="1285800"/>
          </a:xfrm>
          <a:prstGeom prst="rect">
            <a:avLst/>
          </a:prstGeom>
          <a:noFill/>
          <a:ln>
            <a:noFill/>
          </a:ln>
        </p:spPr>
        <p:txBody>
          <a:bodyPr anchorCtr="0" anchor="ctr" bIns="93125" lIns="93125" spcFirstLastPara="1" rIns="93125" wrap="square" tIns="93125">
            <a:noAutofit/>
          </a:bodyPr>
          <a:lstStyle>
            <a:lvl1pPr lvl="0"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1pPr>
            <a:lvl2pPr lvl="1"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2pPr>
            <a:lvl3pPr lvl="2"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3pPr>
            <a:lvl4pPr lvl="3"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4pPr>
            <a:lvl5pPr lvl="4"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5pPr>
            <a:lvl6pPr lvl="5"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6pPr>
            <a:lvl7pPr lvl="6"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7pPr>
            <a:lvl8pPr lvl="7"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8pPr>
            <a:lvl9pPr lvl="8" marR="0" algn="ctr">
              <a:lnSpc>
                <a:spcPct val="100000"/>
              </a:lnSpc>
              <a:spcBef>
                <a:spcPts val="0"/>
              </a:spcBef>
              <a:spcAft>
                <a:spcPts val="0"/>
              </a:spcAft>
              <a:buClr>
                <a:srgbClr val="45A7DE"/>
              </a:buClr>
              <a:buSzPts val="3000"/>
              <a:buFont typeface="Arial"/>
              <a:buNone/>
              <a:defRPr b="0" i="0" sz="5200" u="none" cap="none" strike="noStrike">
                <a:solidFill>
                  <a:srgbClr val="45A7DE"/>
                </a:solidFill>
                <a:latin typeface="Arial"/>
                <a:ea typeface="Arial"/>
                <a:cs typeface="Arial"/>
                <a:sym typeface="Arial"/>
              </a:defRPr>
            </a:lvl9pPr>
          </a:lstStyle>
          <a:p/>
        </p:txBody>
      </p:sp>
      <p:sp>
        <p:nvSpPr>
          <p:cNvPr id="58" name="Google Shape;58;p49"/>
          <p:cNvSpPr txBox="1"/>
          <p:nvPr>
            <p:ph idx="12" type="sldNum"/>
          </p:nvPr>
        </p:nvSpPr>
        <p:spPr>
          <a:xfrm>
            <a:off x="4438056" y="4889004"/>
            <a:ext cx="263700" cy="187500"/>
          </a:xfrm>
          <a:prstGeom prst="rect">
            <a:avLst/>
          </a:prstGeom>
          <a:noFill/>
          <a:ln>
            <a:noFill/>
          </a:ln>
        </p:spPr>
        <p:txBody>
          <a:bodyPr anchorCtr="0" anchor="t" bIns="32750" lIns="32750" spcFirstLastPara="1" rIns="32750" wrap="square" tIns="32750">
            <a:noAutofit/>
          </a:bodyPr>
          <a:lstStyle>
            <a:lvl1pPr indent="0" lvl="0"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1pPr>
            <a:lvl2pPr indent="0" lvl="1"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2pPr>
            <a:lvl3pPr indent="0" lvl="2"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3pPr>
            <a:lvl4pPr indent="0" lvl="3"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4pPr>
            <a:lvl5pPr indent="0" lvl="4"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5pPr>
            <a:lvl6pPr indent="0" lvl="5"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6pPr>
            <a:lvl7pPr indent="0" lvl="6"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7pPr>
            <a:lvl8pPr indent="0" lvl="7"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8pPr>
            <a:lvl9pPr indent="0" lvl="8" marL="0" marR="0" algn="ctr">
              <a:lnSpc>
                <a:spcPct val="100000"/>
              </a:lnSpc>
              <a:spcBef>
                <a:spcPts val="0"/>
              </a:spcBef>
              <a:spcAft>
                <a:spcPts val="0"/>
              </a:spcAft>
              <a:buClr>
                <a:srgbClr val="868686"/>
              </a:buClr>
              <a:buSzPts val="1200"/>
              <a:buFont typeface="Arial"/>
              <a:buNone/>
              <a:defRPr b="0" i="0" sz="1200" u="none" cap="none" strike="noStrike">
                <a:solidFill>
                  <a:srgbClr val="868686"/>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2400250" y="575950"/>
            <a:ext cx="6321600" cy="635400"/>
          </a:xfrm>
          <a:prstGeom prst="rect">
            <a:avLst/>
          </a:prstGeom>
          <a:noFill/>
          <a:ln>
            <a:noFill/>
          </a:ln>
        </p:spPr>
        <p:txBody>
          <a:bodyPr anchorCtr="0" anchor="t" bIns="93125" lIns="93125" spcFirstLastPara="1" rIns="93125" wrap="square" tIns="93125">
            <a:noAutofit/>
          </a:bodyPr>
          <a:lstStyle>
            <a:lvl1pPr lvl="0" marR="0" rtl="0" algn="l">
              <a:lnSpc>
                <a:spcPct val="100000"/>
              </a:lnSpc>
              <a:spcBef>
                <a:spcPts val="0"/>
              </a:spcBef>
              <a:spcAft>
                <a:spcPts val="0"/>
              </a:spcAft>
              <a:buClr>
                <a:schemeClr val="dk2"/>
              </a:buClr>
              <a:buSzPts val="3000"/>
              <a:buFont typeface="Arial"/>
              <a:buNone/>
              <a:defRPr b="1" i="0" sz="3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3000"/>
              <a:buFont typeface="Arial"/>
              <a:buNone/>
              <a:defRPr b="1"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3000"/>
              <a:buFont typeface="Arial"/>
              <a:buNone/>
              <a:defRPr b="1"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3000"/>
              <a:buFont typeface="Arial"/>
              <a:buNone/>
              <a:defRPr b="1"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3000"/>
              <a:buFont typeface="Arial"/>
              <a:buNone/>
              <a:defRPr b="1"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3000"/>
              <a:buFont typeface="Arial"/>
              <a:buNone/>
              <a:defRPr b="1"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3000"/>
              <a:buFont typeface="Arial"/>
              <a:buNone/>
              <a:defRPr b="1"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3000"/>
              <a:buFont typeface="Arial"/>
              <a:buNone/>
              <a:defRPr b="1"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3000"/>
              <a:buFont typeface="Arial"/>
              <a:buNone/>
              <a:defRPr b="1" i="0" sz="3000" u="none" cap="none" strike="noStrike">
                <a:solidFill>
                  <a:schemeClr val="dk2"/>
                </a:solidFill>
                <a:latin typeface="Arial"/>
                <a:ea typeface="Arial"/>
                <a:cs typeface="Arial"/>
                <a:sym typeface="Arial"/>
              </a:defRPr>
            </a:lvl9pPr>
          </a:lstStyle>
          <a:p/>
        </p:txBody>
      </p:sp>
      <p:sp>
        <p:nvSpPr>
          <p:cNvPr id="7" name="Google Shape;7;p40"/>
          <p:cNvSpPr txBox="1"/>
          <p:nvPr>
            <p:ph idx="1" type="body"/>
          </p:nvPr>
        </p:nvSpPr>
        <p:spPr>
          <a:xfrm>
            <a:off x="2410112" y="1595776"/>
            <a:ext cx="6321600" cy="3002400"/>
          </a:xfrm>
          <a:prstGeom prst="rect">
            <a:avLst/>
          </a:prstGeom>
          <a:noFill/>
          <a:ln>
            <a:noFill/>
          </a:ln>
        </p:spPr>
        <p:txBody>
          <a:bodyPr anchorCtr="0" anchor="t" bIns="93125" lIns="93125" spcFirstLastPara="1" rIns="93125" wrap="square" tIns="931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0"/>
          <p:cNvSpPr txBox="1"/>
          <p:nvPr>
            <p:ph idx="12" type="sldNum"/>
          </p:nvPr>
        </p:nvSpPr>
        <p:spPr>
          <a:xfrm>
            <a:off x="8497999" y="4688759"/>
            <a:ext cx="548700" cy="393600"/>
          </a:xfrm>
          <a:prstGeom prst="rect">
            <a:avLst/>
          </a:prstGeom>
          <a:noFill/>
          <a:ln>
            <a:noFill/>
          </a:ln>
        </p:spPr>
        <p:txBody>
          <a:bodyPr anchorCtr="0" anchor="ctr" bIns="93125" lIns="93125" spcFirstLastPara="1" rIns="93125" wrap="square" tIns="931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9.gif"/><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3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2.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2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cafe.jpg" id="198" name="Google Shape;198;p1"/>
          <p:cNvPicPr preferRelativeResize="0"/>
          <p:nvPr/>
        </p:nvPicPr>
        <p:blipFill rotWithShape="1">
          <a:blip r:embed="rId3">
            <a:alphaModFix amt="65000"/>
          </a:blip>
          <a:srcRect b="0" l="8333" r="8333" t="0"/>
          <a:stretch/>
        </p:blipFill>
        <p:spPr>
          <a:xfrm>
            <a:off x="0" y="0"/>
            <a:ext cx="9144005" cy="5143500"/>
          </a:xfrm>
          <a:prstGeom prst="rect">
            <a:avLst/>
          </a:prstGeom>
          <a:noFill/>
          <a:ln>
            <a:noFill/>
          </a:ln>
        </p:spPr>
      </p:pic>
      <p:sp>
        <p:nvSpPr>
          <p:cNvPr id="199" name="Google Shape;199;p1"/>
          <p:cNvSpPr txBox="1"/>
          <p:nvPr>
            <p:ph type="ctrTitle"/>
          </p:nvPr>
        </p:nvSpPr>
        <p:spPr>
          <a:xfrm>
            <a:off x="320625" y="2240300"/>
            <a:ext cx="5871300" cy="1921200"/>
          </a:xfrm>
          <a:prstGeom prst="rect">
            <a:avLst/>
          </a:prstGeom>
          <a:noFill/>
          <a:ln>
            <a:noFill/>
          </a:ln>
        </p:spPr>
        <p:txBody>
          <a:bodyPr anchorCtr="0" anchor="b" bIns="93125" lIns="93125" spcFirstLastPara="1" rIns="93125" wrap="square" tIns="93125">
            <a:noAutofit/>
          </a:bodyPr>
          <a:lstStyle/>
          <a:p>
            <a:pPr indent="0" lvl="0" marL="0" marR="0" rtl="0" algn="l">
              <a:lnSpc>
                <a:spcPct val="100000"/>
              </a:lnSpc>
              <a:spcBef>
                <a:spcPts val="0"/>
              </a:spcBef>
              <a:spcAft>
                <a:spcPts val="0"/>
              </a:spcAft>
              <a:buSzPts val="3700"/>
              <a:buNone/>
            </a:pPr>
            <a:r>
              <a:rPr b="0" i="0" lang="en-US" sz="3900" u="none" cap="none" strike="noStrike">
                <a:latin typeface="Impact"/>
                <a:ea typeface="Impact"/>
                <a:cs typeface="Impact"/>
                <a:sym typeface="Impact"/>
              </a:rPr>
              <a:t>Orientação a Objetos </a:t>
            </a:r>
            <a:endParaRPr sz="3900">
              <a:latin typeface="Impact"/>
              <a:ea typeface="Impact"/>
              <a:cs typeface="Impact"/>
              <a:sym typeface="Impact"/>
            </a:endParaRPr>
          </a:p>
        </p:txBody>
      </p:sp>
      <p:sp>
        <p:nvSpPr>
          <p:cNvPr id="200" name="Google Shape;200;p1"/>
          <p:cNvSpPr txBox="1"/>
          <p:nvPr>
            <p:ph idx="1" type="subTitle"/>
          </p:nvPr>
        </p:nvSpPr>
        <p:spPr>
          <a:xfrm>
            <a:off x="320625" y="4314000"/>
            <a:ext cx="5871300" cy="362100"/>
          </a:xfrm>
          <a:prstGeom prst="rect">
            <a:avLst/>
          </a:prstGeom>
          <a:noFill/>
          <a:ln>
            <a:noFill/>
          </a:ln>
        </p:spPr>
        <p:txBody>
          <a:bodyPr anchorCtr="0" anchor="t" bIns="93125" lIns="93125" spcFirstLastPara="1" rIns="93125" wrap="square" tIns="93125">
            <a:noAutofit/>
          </a:bodyPr>
          <a:lstStyle/>
          <a:p>
            <a:pPr indent="0" lvl="0" marL="0" marR="0" rtl="0" algn="l">
              <a:lnSpc>
                <a:spcPct val="100000"/>
              </a:lnSpc>
              <a:spcBef>
                <a:spcPts val="0"/>
              </a:spcBef>
              <a:spcAft>
                <a:spcPts val="0"/>
              </a:spcAft>
              <a:buSzPts val="1800"/>
              <a:buNone/>
            </a:pPr>
            <a:r>
              <a:rPr i="0" lang="en-US" u="none" cap="none" strike="noStrike"/>
              <a:t>Ramon Lummertz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274" name="Shape 274"/>
        <p:cNvGrpSpPr/>
        <p:nvPr/>
      </p:nvGrpSpPr>
      <p:grpSpPr>
        <a:xfrm>
          <a:off x="0" y="0"/>
          <a:ext cx="0" cy="0"/>
          <a:chOff x="0" y="0"/>
          <a:chExt cx="0" cy="0"/>
        </a:xfrm>
      </p:grpSpPr>
      <p:sp>
        <p:nvSpPr>
          <p:cNvPr id="275" name="Google Shape;275;p11"/>
          <p:cNvSpPr txBox="1"/>
          <p:nvPr>
            <p:ph type="title"/>
          </p:nvPr>
        </p:nvSpPr>
        <p:spPr>
          <a:xfrm>
            <a:off x="4835408" y="164275"/>
            <a:ext cx="4045200" cy="1318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700"/>
              <a:buFont typeface="Arial"/>
              <a:buNone/>
            </a:pPr>
            <a:r>
              <a:rPr b="0" i="0" lang="en-US" sz="3900" u="none" cap="none" strike="noStrike">
                <a:solidFill>
                  <a:srgbClr val="FFFFFF"/>
                </a:solidFill>
                <a:latin typeface="Arial"/>
                <a:ea typeface="Arial"/>
                <a:cs typeface="Arial"/>
                <a:sym typeface="Arial"/>
              </a:rPr>
              <a:t>Usando a classe Livro</a:t>
            </a:r>
            <a:endParaRPr sz="3900">
              <a:solidFill>
                <a:srgbClr val="FFFFFF"/>
              </a:solidFill>
              <a:latin typeface="Arial"/>
              <a:ea typeface="Arial"/>
              <a:cs typeface="Arial"/>
              <a:sym typeface="Arial"/>
            </a:endParaRPr>
          </a:p>
        </p:txBody>
      </p:sp>
      <p:sp>
        <p:nvSpPr>
          <p:cNvPr id="276" name="Google Shape;276;p11"/>
          <p:cNvSpPr txBox="1"/>
          <p:nvPr>
            <p:ph idx="2" type="body"/>
          </p:nvPr>
        </p:nvSpPr>
        <p:spPr>
          <a:xfrm>
            <a:off x="4939506" y="1063428"/>
            <a:ext cx="3837000" cy="3356100"/>
          </a:xfrm>
          <a:prstGeom prst="rect">
            <a:avLst/>
          </a:prstGeom>
          <a:noFill/>
          <a:ln>
            <a:noFill/>
          </a:ln>
        </p:spPr>
        <p:txBody>
          <a:bodyPr anchorCtr="0" anchor="ctr" bIns="32750" lIns="32750" spcFirstLastPara="1" rIns="32750" wrap="square" tIns="32750">
            <a:noAutofit/>
          </a:bodyPr>
          <a:lstStyle/>
          <a:p>
            <a:pPr indent="-285750" lvl="0" marL="292100" marR="0" rtl="0" algn="l">
              <a:lnSpc>
                <a:spcPct val="100000"/>
              </a:lnSpc>
              <a:spcBef>
                <a:spcPts val="0"/>
              </a:spcBef>
              <a:spcAft>
                <a:spcPts val="0"/>
              </a:spcAft>
              <a:buClr>
                <a:schemeClr val="lt1"/>
              </a:buClr>
              <a:buSzPts val="1900"/>
              <a:buFont typeface="Arial"/>
              <a:buChar char="•"/>
            </a:pPr>
            <a:r>
              <a:rPr i="0" lang="en-US" sz="1900" u="none" cap="none" strike="noStrike">
                <a:latin typeface="Arial"/>
                <a:ea typeface="Arial"/>
                <a:cs typeface="Arial"/>
                <a:sym typeface="Arial"/>
              </a:rPr>
              <a:t>Linha 7 - construindo um objeto livro</a:t>
            </a:r>
            <a:endParaRPr sz="1900">
              <a:latin typeface="Arial"/>
              <a:ea typeface="Arial"/>
              <a:cs typeface="Arial"/>
              <a:sym typeface="Arial"/>
            </a:endParaRPr>
          </a:p>
          <a:p>
            <a:pPr indent="-285750" lvl="0" marL="292100" marR="0" rtl="0" algn="l">
              <a:lnSpc>
                <a:spcPct val="100000"/>
              </a:lnSpc>
              <a:spcBef>
                <a:spcPts val="2400"/>
              </a:spcBef>
              <a:spcAft>
                <a:spcPts val="0"/>
              </a:spcAft>
              <a:buClr>
                <a:schemeClr val="lt1"/>
              </a:buClr>
              <a:buSzPts val="1900"/>
              <a:buFont typeface="Arial"/>
              <a:buChar char="•"/>
            </a:pPr>
            <a:r>
              <a:rPr i="0" lang="en-US" sz="1900" u="none" cap="none" strike="noStrike">
                <a:latin typeface="Arial"/>
                <a:ea typeface="Arial"/>
                <a:cs typeface="Arial"/>
                <a:sym typeface="Arial"/>
              </a:rPr>
              <a:t>Linhas 10 a 13 - atribuindo valores </a:t>
            </a:r>
            <a:endParaRPr sz="1900">
              <a:latin typeface="Arial"/>
              <a:ea typeface="Arial"/>
              <a:cs typeface="Arial"/>
              <a:sym typeface="Arial"/>
            </a:endParaRPr>
          </a:p>
          <a:p>
            <a:pPr indent="-285750" lvl="0" marL="292100" marR="0" rtl="0" algn="l">
              <a:lnSpc>
                <a:spcPct val="100000"/>
              </a:lnSpc>
              <a:spcBef>
                <a:spcPts val="2400"/>
              </a:spcBef>
              <a:spcAft>
                <a:spcPts val="0"/>
              </a:spcAft>
              <a:buClr>
                <a:schemeClr val="lt1"/>
              </a:buClr>
              <a:buSzPts val="1900"/>
              <a:buFont typeface="Arial"/>
              <a:buChar char="•"/>
            </a:pPr>
            <a:r>
              <a:rPr i="0" lang="en-US" sz="1900" u="none" cap="none" strike="noStrike">
                <a:latin typeface="Arial"/>
                <a:ea typeface="Arial"/>
                <a:cs typeface="Arial"/>
                <a:sym typeface="Arial"/>
              </a:rPr>
              <a:t>Linhas 15 a 18 - saída de valores</a:t>
            </a:r>
            <a:endParaRPr sz="1900">
              <a:latin typeface="Arial"/>
              <a:ea typeface="Arial"/>
              <a:cs typeface="Arial"/>
              <a:sym typeface="Arial"/>
            </a:endParaRPr>
          </a:p>
        </p:txBody>
      </p:sp>
      <p:pic>
        <p:nvPicPr>
          <p:cNvPr descr="Captura de Tela 2015-03-04 às 14.57.09.png" id="277" name="Google Shape;277;p11"/>
          <p:cNvPicPr preferRelativeResize="0"/>
          <p:nvPr/>
        </p:nvPicPr>
        <p:blipFill rotWithShape="1">
          <a:blip r:embed="rId3">
            <a:alphaModFix/>
          </a:blip>
          <a:srcRect b="0" l="0" r="0" t="0"/>
          <a:stretch/>
        </p:blipFill>
        <p:spPr>
          <a:xfrm>
            <a:off x="0" y="1526159"/>
            <a:ext cx="3436014" cy="26551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coding.jpg" id="282" name="Google Shape;282;p12"/>
          <p:cNvPicPr preferRelativeResize="0"/>
          <p:nvPr/>
        </p:nvPicPr>
        <p:blipFill rotWithShape="1">
          <a:blip r:embed="rId3">
            <a:alphaModFix/>
          </a:blip>
          <a:srcRect b="0" l="0" r="0" t="0"/>
          <a:stretch/>
        </p:blipFill>
        <p:spPr>
          <a:xfrm>
            <a:off x="0" y="0"/>
            <a:ext cx="7717135" cy="5143501"/>
          </a:xfrm>
          <a:prstGeom prst="rect">
            <a:avLst/>
          </a:prstGeom>
          <a:noFill/>
          <a:ln>
            <a:noFill/>
          </a:ln>
        </p:spPr>
      </p:pic>
      <p:sp>
        <p:nvSpPr>
          <p:cNvPr id="283" name="Google Shape;283;p12"/>
          <p:cNvSpPr txBox="1"/>
          <p:nvPr>
            <p:ph type="title"/>
          </p:nvPr>
        </p:nvSpPr>
        <p:spPr>
          <a:xfrm>
            <a:off x="0" y="1237310"/>
            <a:ext cx="4125600" cy="10764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i="0" lang="en-US" sz="5000" u="none" cap="none" strike="noStrike">
                <a:solidFill>
                  <a:schemeClr val="lt1"/>
                </a:solidFill>
                <a:latin typeface="Arial"/>
                <a:ea typeface="Arial"/>
                <a:cs typeface="Arial"/>
                <a:sym typeface="Arial"/>
              </a:rPr>
              <a:t>Continuando com a classe livro</a:t>
            </a:r>
            <a:endParaRPr>
              <a:solidFill>
                <a:schemeClr val="lt1"/>
              </a:solidFill>
              <a:latin typeface="Arial"/>
              <a:ea typeface="Arial"/>
              <a:cs typeface="Arial"/>
              <a:sym typeface="Arial"/>
            </a:endParaRPr>
          </a:p>
        </p:txBody>
      </p:sp>
      <p:sp>
        <p:nvSpPr>
          <p:cNvPr id="284" name="Google Shape;284;p12"/>
          <p:cNvSpPr txBox="1"/>
          <p:nvPr>
            <p:ph idx="1" type="body"/>
          </p:nvPr>
        </p:nvSpPr>
        <p:spPr>
          <a:xfrm>
            <a:off x="267899" y="2524875"/>
            <a:ext cx="3800700" cy="19623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858585"/>
              </a:buClr>
              <a:buSzPts val="1800"/>
              <a:buFont typeface="Arial"/>
              <a:buNone/>
            </a:pPr>
            <a:r>
              <a:rPr i="0" lang="en-US" sz="1900" u="none" cap="none" strike="noStrike">
                <a:solidFill>
                  <a:schemeClr val="lt1"/>
                </a:solidFill>
                <a:latin typeface="Arial"/>
                <a:ea typeface="Arial"/>
                <a:cs typeface="Arial"/>
                <a:sym typeface="Arial"/>
              </a:rPr>
              <a:t>Instancie três livros, atribua valores, e mostre na tela os dados dos livros na seguinte ordem</a:t>
            </a:r>
            <a:br>
              <a:rPr i="0" lang="en-US" sz="1900" u="none" cap="none" strike="noStrike">
                <a:solidFill>
                  <a:schemeClr val="lt1"/>
                </a:solidFill>
                <a:latin typeface="Arial"/>
                <a:ea typeface="Arial"/>
                <a:cs typeface="Arial"/>
                <a:sym typeface="Arial"/>
              </a:rPr>
            </a:br>
            <a:r>
              <a:rPr i="0" lang="en-US" sz="1900" u="none" cap="none" strike="noStrike">
                <a:solidFill>
                  <a:schemeClr val="lt1"/>
                </a:solidFill>
                <a:latin typeface="Arial"/>
                <a:ea typeface="Arial"/>
                <a:cs typeface="Arial"/>
                <a:sym typeface="Arial"/>
              </a:rPr>
              <a:t>nome</a:t>
            </a:r>
            <a:endParaRPr sz="1900">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858585"/>
              </a:buClr>
              <a:buSzPts val="1800"/>
              <a:buFont typeface="Arial"/>
              <a:buNone/>
            </a:pPr>
            <a:r>
              <a:rPr lang="en-US" sz="1900">
                <a:solidFill>
                  <a:schemeClr val="lt1"/>
                </a:solidFill>
                <a:latin typeface="Arial"/>
                <a:ea typeface="Arial"/>
                <a:cs typeface="Arial"/>
                <a:sym typeface="Arial"/>
              </a:rPr>
              <a:t>descrição</a:t>
            </a:r>
            <a:endParaRPr sz="1900">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858585"/>
              </a:buClr>
              <a:buSzPts val="1800"/>
              <a:buFont typeface="Arial"/>
              <a:buNone/>
            </a:pPr>
            <a:r>
              <a:rPr lang="en-US" sz="1900">
                <a:solidFill>
                  <a:schemeClr val="lt1"/>
                </a:solidFill>
                <a:latin typeface="Arial"/>
                <a:ea typeface="Arial"/>
                <a:cs typeface="Arial"/>
                <a:sym typeface="Arial"/>
              </a:rPr>
              <a:t>isbn</a:t>
            </a:r>
            <a:r>
              <a:rPr i="0" lang="en-US" sz="1900" u="none" cap="none" strike="noStrike">
                <a:solidFill>
                  <a:schemeClr val="lt1"/>
                </a:solidFill>
                <a:latin typeface="Arial"/>
                <a:ea typeface="Arial"/>
                <a:cs typeface="Arial"/>
                <a:sym typeface="Arial"/>
              </a:rPr>
              <a:t> </a:t>
            </a:r>
            <a:endParaRPr sz="1900">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858585"/>
              </a:buClr>
              <a:buSzPts val="1800"/>
              <a:buFont typeface="Arial"/>
              <a:buNone/>
            </a:pPr>
            <a:r>
              <a:rPr lang="en-US" sz="1900">
                <a:solidFill>
                  <a:schemeClr val="lt1"/>
                </a:solidFill>
                <a:latin typeface="Arial"/>
                <a:ea typeface="Arial"/>
                <a:cs typeface="Arial"/>
                <a:sym typeface="Arial"/>
              </a:rPr>
              <a:t>valor</a:t>
            </a:r>
            <a:endParaRPr sz="1900">
              <a:solidFill>
                <a:schemeClr val="lt1"/>
              </a:solidFill>
              <a:latin typeface="Arial"/>
              <a:ea typeface="Arial"/>
              <a:cs typeface="Arial"/>
              <a:sym typeface="Arial"/>
            </a:endParaRPr>
          </a:p>
        </p:txBody>
      </p:sp>
      <p:pic>
        <p:nvPicPr>
          <p:cNvPr descr="giphy.gif" id="285" name="Google Shape;285;p12"/>
          <p:cNvPicPr preferRelativeResize="0"/>
          <p:nvPr/>
        </p:nvPicPr>
        <p:blipFill rotWithShape="1">
          <a:blip r:embed="rId4">
            <a:alphaModFix/>
          </a:blip>
          <a:srcRect b="0" l="0" r="0" t="0"/>
          <a:stretch/>
        </p:blipFill>
        <p:spPr>
          <a:xfrm>
            <a:off x="5393966" y="933870"/>
            <a:ext cx="3402211" cy="34022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coding.jpg" id="290" name="Google Shape;290;p13"/>
          <p:cNvPicPr preferRelativeResize="0"/>
          <p:nvPr/>
        </p:nvPicPr>
        <p:blipFill rotWithShape="1">
          <a:blip r:embed="rId3">
            <a:alphaModFix/>
          </a:blip>
          <a:srcRect b="0" l="0" r="0" t="0"/>
          <a:stretch/>
        </p:blipFill>
        <p:spPr>
          <a:xfrm>
            <a:off x="0" y="0"/>
            <a:ext cx="7717135" cy="5143501"/>
          </a:xfrm>
          <a:prstGeom prst="rect">
            <a:avLst/>
          </a:prstGeom>
          <a:noFill/>
          <a:ln>
            <a:noFill/>
          </a:ln>
        </p:spPr>
      </p:pic>
      <p:sp>
        <p:nvSpPr>
          <p:cNvPr id="291" name="Google Shape;291;p13"/>
          <p:cNvSpPr txBox="1"/>
          <p:nvPr>
            <p:ph type="title"/>
          </p:nvPr>
        </p:nvSpPr>
        <p:spPr>
          <a:xfrm>
            <a:off x="1982813" y="177135"/>
            <a:ext cx="7654800" cy="10764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i="0" lang="en-US" sz="5000" u="none" cap="none" strike="noStrike">
                <a:solidFill>
                  <a:schemeClr val="lt1"/>
                </a:solidFill>
                <a:latin typeface="Arial"/>
                <a:ea typeface="Arial"/>
                <a:cs typeface="Arial"/>
                <a:sym typeface="Arial"/>
              </a:rPr>
              <a:t>Continuando com a classe livro</a:t>
            </a:r>
            <a:endParaRPr>
              <a:solidFill>
                <a:schemeClr val="lt1"/>
              </a:solidFill>
              <a:latin typeface="Arial"/>
              <a:ea typeface="Arial"/>
              <a:cs typeface="Arial"/>
              <a:sym typeface="Arial"/>
            </a:endParaRPr>
          </a:p>
        </p:txBody>
      </p:sp>
      <p:pic>
        <p:nvPicPr>
          <p:cNvPr descr="giphy.gif" id="292" name="Google Shape;292;p13"/>
          <p:cNvPicPr preferRelativeResize="0"/>
          <p:nvPr/>
        </p:nvPicPr>
        <p:blipFill rotWithShape="1">
          <a:blip r:embed="rId4">
            <a:alphaModFix/>
          </a:blip>
          <a:srcRect b="0" l="0" r="0" t="0"/>
          <a:stretch/>
        </p:blipFill>
        <p:spPr>
          <a:xfrm>
            <a:off x="6546146" y="1989272"/>
            <a:ext cx="2290399" cy="2290399"/>
          </a:xfrm>
          <a:prstGeom prst="rect">
            <a:avLst/>
          </a:prstGeom>
          <a:noFill/>
          <a:ln>
            <a:noFill/>
          </a:ln>
        </p:spPr>
      </p:pic>
      <p:pic>
        <p:nvPicPr>
          <p:cNvPr descr="Captura de Tela 2017-05-15 às 15.09.01.png" id="293" name="Google Shape;293;p13"/>
          <p:cNvPicPr preferRelativeResize="0"/>
          <p:nvPr/>
        </p:nvPicPr>
        <p:blipFill rotWithShape="1">
          <a:blip r:embed="rId5">
            <a:alphaModFix/>
          </a:blip>
          <a:srcRect b="0" l="0" r="0" t="0"/>
          <a:stretch/>
        </p:blipFill>
        <p:spPr>
          <a:xfrm>
            <a:off x="564347" y="1280799"/>
            <a:ext cx="3855227" cy="35221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descr="coding.jpg" id="298" name="Google Shape;298;p14"/>
          <p:cNvPicPr preferRelativeResize="0"/>
          <p:nvPr/>
        </p:nvPicPr>
        <p:blipFill rotWithShape="1">
          <a:blip r:embed="rId3">
            <a:alphaModFix/>
          </a:blip>
          <a:srcRect b="0" l="0" r="0" t="0"/>
          <a:stretch/>
        </p:blipFill>
        <p:spPr>
          <a:xfrm>
            <a:off x="0" y="0"/>
            <a:ext cx="7717135" cy="5143501"/>
          </a:xfrm>
          <a:prstGeom prst="rect">
            <a:avLst/>
          </a:prstGeom>
          <a:noFill/>
          <a:ln>
            <a:noFill/>
          </a:ln>
        </p:spPr>
      </p:pic>
      <p:sp>
        <p:nvSpPr>
          <p:cNvPr id="299" name="Google Shape;299;p14"/>
          <p:cNvSpPr txBox="1"/>
          <p:nvPr>
            <p:ph type="title"/>
          </p:nvPr>
        </p:nvSpPr>
        <p:spPr>
          <a:xfrm>
            <a:off x="892969" y="133945"/>
            <a:ext cx="7358100" cy="1285800"/>
          </a:xfrm>
          <a:prstGeom prst="rect">
            <a:avLst/>
          </a:prstGeom>
          <a:noFill/>
          <a:ln>
            <a:noFill/>
          </a:ln>
        </p:spPr>
        <p:txBody>
          <a:bodyPr anchorCtr="0" anchor="ctr" bIns="93125" lIns="93125" spcFirstLastPara="1" rIns="93125" wrap="square" tIns="93125">
            <a:noAutofit/>
          </a:bodyPr>
          <a:lstStyle/>
          <a:p>
            <a:pPr indent="0" lvl="0" marL="0" rtl="0" algn="ctr">
              <a:lnSpc>
                <a:spcPct val="100000"/>
              </a:lnSpc>
              <a:spcBef>
                <a:spcPts val="0"/>
              </a:spcBef>
              <a:spcAft>
                <a:spcPts val="0"/>
              </a:spcAft>
              <a:buSzPts val="3000"/>
              <a:buNone/>
            </a:pPr>
            <a:r>
              <a:rPr lang="en-US">
                <a:solidFill>
                  <a:srgbClr val="FF0000"/>
                </a:solidFill>
                <a:latin typeface="Arial"/>
                <a:ea typeface="Arial"/>
                <a:cs typeface="Arial"/>
                <a:sym typeface="Arial"/>
              </a:rPr>
              <a:t>Espere!! as regras do negócio mudaram!! </a:t>
            </a:r>
            <a:endParaRPr>
              <a:solidFill>
                <a:srgbClr val="FF0000"/>
              </a:solidFill>
              <a:latin typeface="Arial"/>
              <a:ea typeface="Arial"/>
              <a:cs typeface="Arial"/>
              <a:sym typeface="Arial"/>
            </a:endParaRPr>
          </a:p>
        </p:txBody>
      </p:sp>
      <p:pic>
        <p:nvPicPr>
          <p:cNvPr descr="ObqVLLj.gif" id="300" name="Google Shape;300;p14"/>
          <p:cNvPicPr preferRelativeResize="0"/>
          <p:nvPr/>
        </p:nvPicPr>
        <p:blipFill rotWithShape="1">
          <a:blip r:embed="rId4">
            <a:alphaModFix/>
          </a:blip>
          <a:srcRect b="0" l="0" r="0" t="0"/>
          <a:stretch/>
        </p:blipFill>
        <p:spPr>
          <a:xfrm>
            <a:off x="1864573" y="1464697"/>
            <a:ext cx="4469963" cy="33724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5"/>
          <p:cNvSpPr/>
          <p:nvPr/>
        </p:nvSpPr>
        <p:spPr>
          <a:xfrm>
            <a:off x="-46090" y="2438438"/>
            <a:ext cx="3606900" cy="1527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858585"/>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06" name="Google Shape;306;p15"/>
          <p:cNvSpPr txBox="1"/>
          <p:nvPr>
            <p:ph type="title"/>
          </p:nvPr>
        </p:nvSpPr>
        <p:spPr>
          <a:xfrm>
            <a:off x="265500" y="1397350"/>
            <a:ext cx="4045200" cy="1318200"/>
          </a:xfrm>
          <a:prstGeom prst="rect">
            <a:avLst/>
          </a:prstGeom>
          <a:noFill/>
          <a:ln>
            <a:noFill/>
          </a:ln>
        </p:spPr>
        <p:txBody>
          <a:bodyPr anchorCtr="0" anchor="b" bIns="93125" lIns="93125" spcFirstLastPara="1" rIns="93125" wrap="square" tIns="93125">
            <a:noAutofit/>
          </a:bodyPr>
          <a:lstStyle/>
          <a:p>
            <a:pPr indent="0" lvl="0" marL="0" rtl="0" algn="ctr">
              <a:lnSpc>
                <a:spcPct val="100000"/>
              </a:lnSpc>
              <a:spcBef>
                <a:spcPts val="0"/>
              </a:spcBef>
              <a:spcAft>
                <a:spcPts val="0"/>
              </a:spcAft>
              <a:buClr>
                <a:srgbClr val="000000"/>
              </a:buClr>
              <a:buSzPts val="700"/>
              <a:buFont typeface="Arial"/>
              <a:buNone/>
            </a:pPr>
            <a:r>
              <a:rPr lang="en-US" sz="1900"/>
              <a:t>mostre na tela os dados dos livros na seguinte ordem</a:t>
            </a:r>
            <a:br>
              <a:rPr lang="en-US" sz="1900"/>
            </a:br>
            <a:r>
              <a:rPr lang="en-US" sz="1900"/>
              <a:t>valor</a:t>
            </a:r>
            <a:br>
              <a:rPr lang="en-US" sz="1900"/>
            </a:br>
            <a:r>
              <a:rPr lang="en-US" sz="1900"/>
              <a:t>descrição</a:t>
            </a:r>
            <a:br>
              <a:rPr lang="en-US" sz="1900"/>
            </a:br>
            <a:r>
              <a:rPr lang="en-US" sz="1900"/>
              <a:t>isbn</a:t>
            </a:r>
            <a:br>
              <a:rPr lang="en-US" sz="1900"/>
            </a:br>
            <a:r>
              <a:rPr lang="en-US" sz="1900"/>
              <a:t>nome</a:t>
            </a:r>
            <a:endParaRPr sz="1900"/>
          </a:p>
        </p:txBody>
      </p:sp>
      <p:sp>
        <p:nvSpPr>
          <p:cNvPr id="307" name="Google Shape;307;p15"/>
          <p:cNvSpPr txBox="1"/>
          <p:nvPr>
            <p:ph idx="2" type="body"/>
          </p:nvPr>
        </p:nvSpPr>
        <p:spPr>
          <a:xfrm>
            <a:off x="4939500" y="724200"/>
            <a:ext cx="3837000" cy="3695100"/>
          </a:xfrm>
          <a:prstGeom prst="rect">
            <a:avLst/>
          </a:prstGeom>
          <a:noFill/>
          <a:ln>
            <a:noFill/>
          </a:ln>
        </p:spPr>
        <p:txBody>
          <a:bodyPr anchorCtr="0" anchor="ctr" bIns="93125" lIns="93125" spcFirstLastPara="1" rIns="93125" wrap="square" tIns="93125">
            <a:noAutofit/>
          </a:bodyPr>
          <a:lstStyle/>
          <a:p>
            <a:pPr indent="0" lvl="0" marL="0" rtl="0" algn="ctr">
              <a:lnSpc>
                <a:spcPct val="100000"/>
              </a:lnSpc>
              <a:spcBef>
                <a:spcPts val="0"/>
              </a:spcBef>
              <a:spcAft>
                <a:spcPts val="0"/>
              </a:spcAft>
              <a:buSzPts val="1800"/>
              <a:buNone/>
            </a:pPr>
            <a:r>
              <a:rPr lang="en-US" sz="1900">
                <a:latin typeface="Arial"/>
                <a:ea typeface="Arial"/>
                <a:cs typeface="Arial"/>
                <a:sym typeface="Arial"/>
              </a:rPr>
              <a:t>Essa repetição de código sempre tem um efeito colateral desagradável, que é a dificuldade de manutenção. Quer ver? </a:t>
            </a:r>
            <a:endParaRPr sz="1900">
              <a:latin typeface="Arial"/>
              <a:ea typeface="Arial"/>
              <a:cs typeface="Arial"/>
              <a:sym typeface="Arial"/>
            </a:endParaRPr>
          </a:p>
          <a:p>
            <a:pPr indent="0" lvl="0" marL="0" rtl="0" algn="ctr">
              <a:lnSpc>
                <a:spcPct val="100000"/>
              </a:lnSpc>
              <a:spcBef>
                <a:spcPts val="0"/>
              </a:spcBef>
              <a:spcAft>
                <a:spcPts val="0"/>
              </a:spcAft>
              <a:buSzPts val="1800"/>
              <a:buNone/>
            </a:pPr>
            <a:r>
              <a:rPr lang="en-US" sz="1900">
                <a:latin typeface="Arial"/>
                <a:ea typeface="Arial"/>
                <a:cs typeface="Arial"/>
                <a:sym typeface="Arial"/>
              </a:rPr>
              <a:t>O que acontece se adicionarmos um novo atributo no livro, por exemplo a data de seu lançamento? </a:t>
            </a:r>
            <a:endParaRPr sz="1900">
              <a:latin typeface="Arial"/>
              <a:ea typeface="Arial"/>
              <a:cs typeface="Arial"/>
              <a:sym typeface="Arial"/>
            </a:endParaRPr>
          </a:p>
          <a:p>
            <a:pPr indent="0" lvl="0" marL="0" rtl="0" algn="ctr">
              <a:lnSpc>
                <a:spcPct val="100000"/>
              </a:lnSpc>
              <a:spcBef>
                <a:spcPts val="0"/>
              </a:spcBef>
              <a:spcAft>
                <a:spcPts val="0"/>
              </a:spcAft>
              <a:buSzPts val="1800"/>
              <a:buNone/>
            </a:pPr>
            <a:r>
              <a:rPr lang="en-US" sz="1900">
                <a:latin typeface="Arial"/>
                <a:ea typeface="Arial"/>
                <a:cs typeface="Arial"/>
                <a:sym typeface="Arial"/>
              </a:rPr>
              <a:t>Para imprimir a data toda vez que criar um livro, teremos que mudar várias partes de nosso código, adicionando o</a:t>
            </a:r>
            <a:endParaRPr sz="1900">
              <a:latin typeface="Arial"/>
              <a:ea typeface="Arial"/>
              <a:cs typeface="Arial"/>
              <a:sym typeface="Arial"/>
            </a:endParaRPr>
          </a:p>
          <a:p>
            <a:pPr indent="0" lvl="0" marL="0" rtl="0" algn="ctr">
              <a:lnSpc>
                <a:spcPct val="100000"/>
              </a:lnSpc>
              <a:spcBef>
                <a:spcPts val="0"/>
              </a:spcBef>
              <a:spcAft>
                <a:spcPts val="0"/>
              </a:spcAft>
              <a:buSzPts val="1800"/>
              <a:buNone/>
            </a:pPr>
            <a:r>
              <a:t/>
            </a:r>
            <a:endParaRPr sz="1900">
              <a:latin typeface="Arial"/>
              <a:ea typeface="Arial"/>
              <a:cs typeface="Arial"/>
              <a:sym typeface="Arial"/>
            </a:endParaRPr>
          </a:p>
          <a:p>
            <a:pPr indent="0" lvl="0" marL="0" rtl="0" algn="ctr">
              <a:lnSpc>
                <a:spcPct val="100000"/>
              </a:lnSpc>
              <a:spcBef>
                <a:spcPts val="0"/>
              </a:spcBef>
              <a:spcAft>
                <a:spcPts val="0"/>
              </a:spcAft>
              <a:buSzPts val="1800"/>
              <a:buNone/>
            </a:pPr>
            <a:r>
              <a:rPr lang="en-US" sz="1900">
                <a:latin typeface="Arial"/>
                <a:ea typeface="Arial"/>
                <a:cs typeface="Arial"/>
                <a:sym typeface="Arial"/>
              </a:rPr>
              <a:t> </a:t>
            </a:r>
            <a:r>
              <a:rPr lang="en-US" sz="1200">
                <a:latin typeface="Arial"/>
                <a:ea typeface="Arial"/>
                <a:cs typeface="Arial"/>
                <a:sym typeface="Arial"/>
              </a:rPr>
              <a:t>System.out.println(livro.dataDeLancamento);</a:t>
            </a:r>
            <a:endParaRPr sz="1200">
              <a:latin typeface="Arial"/>
              <a:ea typeface="Arial"/>
              <a:cs typeface="Arial"/>
              <a:sym typeface="Arial"/>
            </a:endParaRPr>
          </a:p>
        </p:txBody>
      </p:sp>
      <p:pic>
        <p:nvPicPr>
          <p:cNvPr id="308" name="Google Shape;308;p15"/>
          <p:cNvPicPr preferRelativeResize="0"/>
          <p:nvPr/>
        </p:nvPicPr>
        <p:blipFill rotWithShape="1">
          <a:blip r:embed="rId3">
            <a:alphaModFix/>
          </a:blip>
          <a:srcRect b="0" l="0" r="0" t="0"/>
          <a:stretch/>
        </p:blipFill>
        <p:spPr>
          <a:xfrm>
            <a:off x="-117756" y="3017975"/>
            <a:ext cx="3493716" cy="17372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6"/>
          <p:cNvSpPr txBox="1"/>
          <p:nvPr>
            <p:ph type="title"/>
          </p:nvPr>
        </p:nvSpPr>
        <p:spPr>
          <a:xfrm>
            <a:off x="4770879" y="-40888"/>
            <a:ext cx="4045200" cy="1318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700"/>
              <a:buFont typeface="Arial"/>
              <a:buNone/>
            </a:pPr>
            <a:r>
              <a:rPr b="0" i="0" lang="en-US" sz="3900" u="none" cap="none" strike="noStrike">
                <a:solidFill>
                  <a:schemeClr val="lt1"/>
                </a:solidFill>
                <a:latin typeface="Arial"/>
                <a:ea typeface="Arial"/>
                <a:cs typeface="Arial"/>
                <a:sym typeface="Arial"/>
              </a:rPr>
              <a:t>Métodos!!!</a:t>
            </a:r>
            <a:endParaRPr sz="3900">
              <a:solidFill>
                <a:schemeClr val="lt1"/>
              </a:solidFill>
              <a:latin typeface="Arial"/>
              <a:ea typeface="Arial"/>
              <a:cs typeface="Arial"/>
              <a:sym typeface="Arial"/>
            </a:endParaRPr>
          </a:p>
        </p:txBody>
      </p:sp>
      <p:pic>
        <p:nvPicPr>
          <p:cNvPr descr="Captura de Tela 2015-03-04 às 15.16.51.png" id="314" name="Google Shape;314;p16"/>
          <p:cNvPicPr preferRelativeResize="0"/>
          <p:nvPr/>
        </p:nvPicPr>
        <p:blipFill rotWithShape="1">
          <a:blip r:embed="rId3">
            <a:alphaModFix/>
          </a:blip>
          <a:srcRect b="0" l="0" r="0" t="0"/>
          <a:stretch/>
        </p:blipFill>
        <p:spPr>
          <a:xfrm>
            <a:off x="0" y="805689"/>
            <a:ext cx="3372258" cy="888469"/>
          </a:xfrm>
          <a:prstGeom prst="rect">
            <a:avLst/>
          </a:prstGeom>
          <a:noFill/>
          <a:ln>
            <a:noFill/>
          </a:ln>
        </p:spPr>
      </p:pic>
      <p:sp>
        <p:nvSpPr>
          <p:cNvPr id="315" name="Google Shape;315;p16"/>
          <p:cNvSpPr txBox="1"/>
          <p:nvPr>
            <p:ph idx="2" type="body"/>
          </p:nvPr>
        </p:nvSpPr>
        <p:spPr>
          <a:xfrm>
            <a:off x="4939500" y="724200"/>
            <a:ext cx="3837000" cy="3695100"/>
          </a:xfrm>
          <a:prstGeom prst="rect">
            <a:avLst/>
          </a:prstGeom>
          <a:noFill/>
          <a:ln>
            <a:noFill/>
          </a:ln>
        </p:spPr>
        <p:txBody>
          <a:bodyPr anchorCtr="0" anchor="ctr" bIns="93125" lIns="93125" spcFirstLastPara="1" rIns="93125" wrap="square" tIns="93125">
            <a:noAutofit/>
          </a:bodyPr>
          <a:lstStyle/>
          <a:p>
            <a:pPr indent="0" lvl="0" marL="0" rtl="0" algn="ctr">
              <a:lnSpc>
                <a:spcPct val="100000"/>
              </a:lnSpc>
              <a:spcBef>
                <a:spcPts val="0"/>
              </a:spcBef>
              <a:spcAft>
                <a:spcPts val="0"/>
              </a:spcAft>
              <a:buClr>
                <a:schemeClr val="lt1"/>
              </a:buClr>
              <a:buSzPts val="1800"/>
              <a:buFont typeface="Arial"/>
              <a:buNone/>
            </a:pPr>
            <a:r>
              <a:rPr lang="en-US" sz="2300">
                <a:latin typeface="Arial"/>
                <a:ea typeface="Arial"/>
                <a:cs typeface="Arial"/>
                <a:sym typeface="Arial"/>
              </a:rPr>
              <a:t>No lugar de deixar essa lógica de impressão dos dados do livro toda espalhada, podemos isolar esse comportamento comum entre os livros na classe Livro! Para isso, criamos um método</a:t>
            </a:r>
            <a:endParaRPr sz="900">
              <a:solidFill>
                <a:schemeClr val="dk2"/>
              </a:solidFill>
              <a:latin typeface="Arial"/>
              <a:ea typeface="Arial"/>
              <a:cs typeface="Arial"/>
              <a:sym typeface="Arial"/>
            </a:endParaRPr>
          </a:p>
          <a:p>
            <a:pPr indent="0" lvl="0" marL="0" rtl="0" algn="l">
              <a:lnSpc>
                <a:spcPct val="115000"/>
              </a:lnSpc>
              <a:spcBef>
                <a:spcPts val="0"/>
              </a:spcBef>
              <a:spcAft>
                <a:spcPts val="1600"/>
              </a:spcAft>
              <a:buSzPts val="1800"/>
              <a:buNone/>
            </a:pPr>
            <a:r>
              <a:t/>
            </a:r>
            <a:endParaRPr sz="2300">
              <a:solidFill>
                <a:srgbClr val="FFFFFF"/>
              </a:solidFill>
              <a:latin typeface="Arial"/>
              <a:ea typeface="Arial"/>
              <a:cs typeface="Arial"/>
              <a:sym typeface="Arial"/>
            </a:endParaRPr>
          </a:p>
        </p:txBody>
      </p:sp>
      <p:pic>
        <p:nvPicPr>
          <p:cNvPr descr="giphy.gif" id="316" name="Google Shape;316;p16"/>
          <p:cNvPicPr preferRelativeResize="0"/>
          <p:nvPr/>
        </p:nvPicPr>
        <p:blipFill rotWithShape="1">
          <a:blip r:embed="rId4">
            <a:alphaModFix/>
          </a:blip>
          <a:srcRect b="0" l="0" r="0" t="0"/>
          <a:stretch/>
        </p:blipFill>
        <p:spPr>
          <a:xfrm>
            <a:off x="524769" y="2343529"/>
            <a:ext cx="2585105" cy="22833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Captura de Tela 2015-03-04 às 15.19.46.png" id="321" name="Google Shape;321;p17"/>
          <p:cNvPicPr preferRelativeResize="0"/>
          <p:nvPr/>
        </p:nvPicPr>
        <p:blipFill rotWithShape="1">
          <a:blip r:embed="rId3">
            <a:alphaModFix/>
          </a:blip>
          <a:srcRect b="0" l="3660" r="3659" t="0"/>
          <a:stretch/>
        </p:blipFill>
        <p:spPr>
          <a:xfrm>
            <a:off x="4420500" y="0"/>
            <a:ext cx="4723497" cy="1937793"/>
          </a:xfrm>
          <a:prstGeom prst="rect">
            <a:avLst/>
          </a:prstGeom>
          <a:noFill/>
          <a:ln>
            <a:noFill/>
          </a:ln>
        </p:spPr>
      </p:pic>
      <p:pic>
        <p:nvPicPr>
          <p:cNvPr descr="giphy.gif" id="322" name="Google Shape;322;p17"/>
          <p:cNvPicPr preferRelativeResize="0"/>
          <p:nvPr/>
        </p:nvPicPr>
        <p:blipFill rotWithShape="1">
          <a:blip r:embed="rId4">
            <a:alphaModFix/>
          </a:blip>
          <a:srcRect b="1333" l="0" r="0" t="1332"/>
          <a:stretch/>
        </p:blipFill>
        <p:spPr>
          <a:xfrm>
            <a:off x="4420500" y="1937800"/>
            <a:ext cx="4723494" cy="1937795"/>
          </a:xfrm>
          <a:prstGeom prst="rect">
            <a:avLst/>
          </a:prstGeom>
          <a:noFill/>
          <a:ln>
            <a:noFill/>
          </a:ln>
        </p:spPr>
      </p:pic>
      <p:sp>
        <p:nvSpPr>
          <p:cNvPr id="323" name="Google Shape;323;p17"/>
          <p:cNvSpPr txBox="1"/>
          <p:nvPr>
            <p:ph type="title"/>
          </p:nvPr>
        </p:nvSpPr>
        <p:spPr>
          <a:xfrm>
            <a:off x="311700" y="467375"/>
            <a:ext cx="3696300" cy="2788200"/>
          </a:xfrm>
          <a:prstGeom prst="rect">
            <a:avLst/>
          </a:prstGeom>
          <a:noFill/>
          <a:ln>
            <a:noFill/>
          </a:ln>
        </p:spPr>
        <p:txBody>
          <a:bodyPr anchorCtr="0" anchor="ctr" bIns="93125" lIns="93125" spcFirstLastPara="1" rIns="93125" wrap="square" tIns="93125">
            <a:noAutofit/>
          </a:bodyPr>
          <a:lstStyle/>
          <a:p>
            <a:pPr indent="0" lvl="0" marL="0" marR="0" rtl="0" algn="ctr">
              <a:lnSpc>
                <a:spcPct val="100000"/>
              </a:lnSpc>
              <a:spcBef>
                <a:spcPts val="0"/>
              </a:spcBef>
              <a:spcAft>
                <a:spcPts val="0"/>
              </a:spcAft>
              <a:buSzPts val="3000"/>
              <a:buNone/>
            </a:pPr>
            <a:r>
              <a:rPr i="0" lang="en-US" sz="4600" u="none" cap="none" strike="noStrike">
                <a:latin typeface="Arial"/>
                <a:ea typeface="Arial"/>
                <a:cs typeface="Arial"/>
                <a:sym typeface="Arial"/>
              </a:rPr>
              <a:t>Métodos de Livro</a:t>
            </a:r>
            <a:endParaRPr sz="4600">
              <a:latin typeface="Arial"/>
              <a:ea typeface="Arial"/>
              <a:cs typeface="Arial"/>
              <a:sym typeface="Arial"/>
            </a:endParaRPr>
          </a:p>
        </p:txBody>
      </p:sp>
      <p:sp>
        <p:nvSpPr>
          <p:cNvPr id="324" name="Google Shape;324;p17"/>
          <p:cNvSpPr txBox="1"/>
          <p:nvPr>
            <p:ph idx="1" type="body"/>
          </p:nvPr>
        </p:nvSpPr>
        <p:spPr>
          <a:xfrm>
            <a:off x="317655" y="4033600"/>
            <a:ext cx="8475000" cy="624000"/>
          </a:xfrm>
          <a:prstGeom prst="rect">
            <a:avLst/>
          </a:prstGeom>
          <a:noFill/>
          <a:ln>
            <a:noFill/>
          </a:ln>
        </p:spPr>
        <p:txBody>
          <a:bodyPr anchorCtr="0" anchor="t" bIns="93125" lIns="93125" spcFirstLastPara="1" rIns="93125" wrap="square" tIns="93125">
            <a:noAutofit/>
          </a:bodyPr>
          <a:lstStyle/>
          <a:p>
            <a:pPr indent="0" lvl="0" marL="0" marR="0" rtl="0" algn="ctr">
              <a:lnSpc>
                <a:spcPct val="115000"/>
              </a:lnSpc>
              <a:spcBef>
                <a:spcPts val="0"/>
              </a:spcBef>
              <a:spcAft>
                <a:spcPts val="1600"/>
              </a:spcAft>
              <a:buSzPts val="1400"/>
              <a:buNone/>
            </a:pPr>
            <a:r>
              <a:rPr i="0" lang="en-US" sz="2300" u="none" cap="none" strike="noStrike">
                <a:solidFill>
                  <a:schemeClr val="dk1"/>
                </a:solidFill>
                <a:latin typeface="Arial"/>
                <a:ea typeface="Arial"/>
                <a:cs typeface="Arial"/>
                <a:sym typeface="Arial"/>
              </a:rPr>
              <a:t>Agora temos um método, que atende todos os objetos livros</a:t>
            </a:r>
            <a:endParaRPr sz="23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9393A"/>
        </a:solidFill>
      </p:bgPr>
    </p:bg>
    <p:spTree>
      <p:nvGrpSpPr>
        <p:cNvPr id="328" name="Shape 328"/>
        <p:cNvGrpSpPr/>
        <p:nvPr/>
      </p:nvGrpSpPr>
      <p:grpSpPr>
        <a:xfrm>
          <a:off x="0" y="0"/>
          <a:ext cx="0" cy="0"/>
          <a:chOff x="0" y="0"/>
          <a:chExt cx="0" cy="0"/>
        </a:xfrm>
      </p:grpSpPr>
      <p:pic>
        <p:nvPicPr>
          <p:cNvPr descr="Captura de Tela 2015-03-04 às 15.19.46.png" id="329" name="Google Shape;329;p18"/>
          <p:cNvPicPr preferRelativeResize="0"/>
          <p:nvPr/>
        </p:nvPicPr>
        <p:blipFill rotWithShape="1">
          <a:blip r:embed="rId3">
            <a:alphaModFix/>
          </a:blip>
          <a:srcRect b="0" l="0" r="0" t="0"/>
          <a:stretch/>
        </p:blipFill>
        <p:spPr>
          <a:xfrm>
            <a:off x="1428516" y="2300308"/>
            <a:ext cx="4805579" cy="2436169"/>
          </a:xfrm>
          <a:prstGeom prst="rect">
            <a:avLst/>
          </a:prstGeom>
          <a:noFill/>
          <a:ln>
            <a:noFill/>
          </a:ln>
        </p:spPr>
      </p:pic>
      <p:sp>
        <p:nvSpPr>
          <p:cNvPr id="330" name="Google Shape;330;p18"/>
          <p:cNvSpPr txBox="1"/>
          <p:nvPr>
            <p:ph type="title"/>
          </p:nvPr>
        </p:nvSpPr>
        <p:spPr>
          <a:xfrm>
            <a:off x="1449914" y="609954"/>
            <a:ext cx="6244200" cy="1556400"/>
          </a:xfrm>
          <a:prstGeom prst="rect">
            <a:avLst/>
          </a:prstGeom>
          <a:noFill/>
          <a:ln>
            <a:noFill/>
          </a:ln>
        </p:spPr>
        <p:txBody>
          <a:bodyPr anchorCtr="0" anchor="ctr" bIns="93125" lIns="93125" spcFirstLastPara="1" rIns="93125" wrap="square" tIns="93125">
            <a:noAutofit/>
          </a:bodyPr>
          <a:lstStyle/>
          <a:p>
            <a:pPr indent="0" lvl="0" marL="0" rtl="0" algn="l">
              <a:lnSpc>
                <a:spcPct val="100000"/>
              </a:lnSpc>
              <a:spcBef>
                <a:spcPts val="0"/>
              </a:spcBef>
              <a:spcAft>
                <a:spcPts val="0"/>
              </a:spcAft>
              <a:buSzPts val="4900"/>
              <a:buNone/>
            </a:pPr>
            <a:r>
              <a:rPr b="0" lang="en-US" sz="2300">
                <a:solidFill>
                  <a:srgbClr val="FFFFFF"/>
                </a:solidFill>
                <a:latin typeface="Arial"/>
                <a:ea typeface="Arial"/>
                <a:cs typeface="Arial"/>
                <a:sym typeface="Arial"/>
              </a:rPr>
              <a:t>Nosso código agora tem uma manutenibilidade muito maior! Sempre devemos criar métodos de forma genérica e reaproveitável.</a:t>
            </a:r>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coding.jpg" id="335" name="Google Shape;335;p19"/>
          <p:cNvPicPr preferRelativeResize="0"/>
          <p:nvPr/>
        </p:nvPicPr>
        <p:blipFill rotWithShape="1">
          <a:blip r:embed="rId3">
            <a:alphaModFix/>
          </a:blip>
          <a:srcRect b="0" l="0" r="0" t="0"/>
          <a:stretch/>
        </p:blipFill>
        <p:spPr>
          <a:xfrm>
            <a:off x="0" y="0"/>
            <a:ext cx="7717135" cy="5143501"/>
          </a:xfrm>
          <a:prstGeom prst="rect">
            <a:avLst/>
          </a:prstGeom>
          <a:noFill/>
          <a:ln>
            <a:noFill/>
          </a:ln>
        </p:spPr>
      </p:pic>
      <p:sp>
        <p:nvSpPr>
          <p:cNvPr id="336" name="Google Shape;336;p19"/>
          <p:cNvSpPr txBox="1"/>
          <p:nvPr>
            <p:ph type="title"/>
          </p:nvPr>
        </p:nvSpPr>
        <p:spPr>
          <a:xfrm>
            <a:off x="2626166" y="1846811"/>
            <a:ext cx="5199000" cy="128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i="0" lang="en-US" sz="5200" u="none" cap="none" strike="noStrike">
                <a:solidFill>
                  <a:schemeClr val="dk1"/>
                </a:solidFill>
                <a:latin typeface="Arial"/>
                <a:ea typeface="Arial"/>
                <a:cs typeface="Arial"/>
                <a:sym typeface="Arial"/>
              </a:rPr>
              <a:t>Operador this</a:t>
            </a:r>
            <a:endParaRPr>
              <a:solidFill>
                <a:schemeClr val="dk1"/>
              </a:solidFill>
              <a:latin typeface="Arial"/>
              <a:ea typeface="Arial"/>
              <a:cs typeface="Arial"/>
              <a:sym typeface="Arial"/>
            </a:endParaRPr>
          </a:p>
        </p:txBody>
      </p:sp>
      <p:sp>
        <p:nvSpPr>
          <p:cNvPr id="337" name="Google Shape;337;p19"/>
          <p:cNvSpPr/>
          <p:nvPr/>
        </p:nvSpPr>
        <p:spPr>
          <a:xfrm>
            <a:off x="2208216" y="3768997"/>
            <a:ext cx="5508900" cy="1248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900"/>
              <a:buFont typeface="Arial"/>
              <a:buNone/>
            </a:pPr>
            <a:r>
              <a:rPr b="0" i="0" lang="en-US" sz="1900" u="none" cap="none" strike="noStrike">
                <a:solidFill>
                  <a:schemeClr val="lt1"/>
                </a:solidFill>
                <a:latin typeface="Arial"/>
                <a:ea typeface="Arial"/>
                <a:cs typeface="Arial"/>
                <a:sym typeface="Arial"/>
              </a:rPr>
              <a:t>Usamos o operador this para mostrar que esse é um atributo da classe, que referencia o próprio objeto que está usando o método ou atributo</a:t>
            </a:r>
            <a:endParaRPr b="0" i="0" sz="1900" u="none" cap="none" strike="noStrike">
              <a:solidFill>
                <a:schemeClr val="lt1"/>
              </a:solidFill>
              <a:latin typeface="Arial"/>
              <a:ea typeface="Arial"/>
              <a:cs typeface="Arial"/>
              <a:sym typeface="Arial"/>
            </a:endParaRPr>
          </a:p>
        </p:txBody>
      </p:sp>
      <p:pic>
        <p:nvPicPr>
          <p:cNvPr descr="giphy.gif" id="338" name="Google Shape;338;p19"/>
          <p:cNvPicPr preferRelativeResize="0"/>
          <p:nvPr/>
        </p:nvPicPr>
        <p:blipFill rotWithShape="1">
          <a:blip r:embed="rId4">
            <a:alphaModFix/>
          </a:blip>
          <a:srcRect b="0" l="0" r="0" t="0"/>
          <a:stretch/>
        </p:blipFill>
        <p:spPr>
          <a:xfrm>
            <a:off x="352424" y="1846811"/>
            <a:ext cx="2190164" cy="20295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coding.jpg" id="343" name="Google Shape;343;p20"/>
          <p:cNvPicPr preferRelativeResize="0"/>
          <p:nvPr/>
        </p:nvPicPr>
        <p:blipFill rotWithShape="1">
          <a:blip r:embed="rId3">
            <a:alphaModFix/>
          </a:blip>
          <a:srcRect b="0" l="0" r="0" t="0"/>
          <a:stretch/>
        </p:blipFill>
        <p:spPr>
          <a:xfrm>
            <a:off x="0" y="0"/>
            <a:ext cx="7717135" cy="5143501"/>
          </a:xfrm>
          <a:prstGeom prst="rect">
            <a:avLst/>
          </a:prstGeom>
          <a:noFill/>
          <a:ln>
            <a:noFill/>
          </a:ln>
        </p:spPr>
      </p:pic>
      <p:sp>
        <p:nvSpPr>
          <p:cNvPr id="344" name="Google Shape;344;p20"/>
          <p:cNvSpPr txBox="1"/>
          <p:nvPr>
            <p:ph type="title"/>
          </p:nvPr>
        </p:nvSpPr>
        <p:spPr>
          <a:xfrm>
            <a:off x="359020" y="399246"/>
            <a:ext cx="7358100" cy="128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i="0" lang="en-US" sz="2600" u="none" cap="none" strike="noStrike">
                <a:solidFill>
                  <a:schemeClr val="lt1"/>
                </a:solidFill>
                <a:latin typeface="Arial"/>
                <a:ea typeface="Arial"/>
                <a:cs typeface="Arial"/>
                <a:sym typeface="Arial"/>
              </a:rPr>
              <a:t>Crie um método para ler</a:t>
            </a:r>
            <a:r>
              <a:rPr lang="en-US" sz="2600">
                <a:solidFill>
                  <a:schemeClr val="lt1"/>
                </a:solidFill>
                <a:latin typeface="Arial"/>
                <a:ea typeface="Arial"/>
                <a:cs typeface="Arial"/>
                <a:sym typeface="Arial"/>
              </a:rPr>
              <a:t> e mostrar</a:t>
            </a:r>
            <a:r>
              <a:rPr i="0" lang="en-US" sz="2600" u="none" cap="none" strike="noStrike">
                <a:solidFill>
                  <a:schemeClr val="lt1"/>
                </a:solidFill>
                <a:latin typeface="Arial"/>
                <a:ea typeface="Arial"/>
                <a:cs typeface="Arial"/>
                <a:sym typeface="Arial"/>
              </a:rPr>
              <a:t> os dados de um livro.</a:t>
            </a:r>
            <a:endParaRPr sz="2600">
              <a:solidFill>
                <a:schemeClr val="lt1"/>
              </a:solidFill>
              <a:latin typeface="Arial"/>
              <a:ea typeface="Arial"/>
              <a:cs typeface="Arial"/>
              <a:sym typeface="Arial"/>
            </a:endParaRPr>
          </a:p>
        </p:txBody>
      </p:sp>
      <p:sp>
        <p:nvSpPr>
          <p:cNvPr id="345" name="Google Shape;345;p20"/>
          <p:cNvSpPr/>
          <p:nvPr/>
        </p:nvSpPr>
        <p:spPr>
          <a:xfrm>
            <a:off x="918551" y="2284016"/>
            <a:ext cx="3416400" cy="1527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858585"/>
              </a:buClr>
              <a:buSzPts val="1900"/>
              <a:buFont typeface="Arial"/>
              <a:buNone/>
            </a:pPr>
            <a:r>
              <a:rPr b="0" i="0" lang="en-US" sz="1900" u="none" cap="none" strike="noStrike">
                <a:solidFill>
                  <a:schemeClr val="lt1"/>
                </a:solidFill>
                <a:latin typeface="Arial"/>
                <a:ea typeface="Arial"/>
                <a:cs typeface="Arial"/>
                <a:sym typeface="Arial"/>
              </a:rPr>
              <a:t>Não esqueça de instanciar a </a:t>
            </a:r>
            <a:endParaRPr b="0" i="0" sz="1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858585"/>
              </a:buClr>
              <a:buSzPts val="1900"/>
              <a:buFont typeface="Arial"/>
              <a:buNone/>
            </a:pPr>
            <a:r>
              <a:rPr b="0" i="0" lang="en-US" sz="1900" u="none" cap="none" strike="noStrike">
                <a:solidFill>
                  <a:schemeClr val="lt1"/>
                </a:solidFill>
                <a:latin typeface="Arial"/>
                <a:ea typeface="Arial"/>
                <a:cs typeface="Arial"/>
                <a:sym typeface="Arial"/>
              </a:rPr>
              <a:t>Classe Scanner ou  a Classe de leitura escolhida</a:t>
            </a:r>
            <a:endParaRPr b="0" i="0" sz="1900" u="none" cap="none" strike="noStrike">
              <a:solidFill>
                <a:schemeClr val="lt1"/>
              </a:solidFill>
              <a:latin typeface="Arial"/>
              <a:ea typeface="Arial"/>
              <a:cs typeface="Arial"/>
              <a:sym typeface="Arial"/>
            </a:endParaRPr>
          </a:p>
        </p:txBody>
      </p:sp>
      <p:pic>
        <p:nvPicPr>
          <p:cNvPr descr="giphy.gif" id="346" name="Google Shape;346;p20"/>
          <p:cNvPicPr preferRelativeResize="0"/>
          <p:nvPr/>
        </p:nvPicPr>
        <p:blipFill rotWithShape="1">
          <a:blip r:embed="rId4">
            <a:alphaModFix/>
          </a:blip>
          <a:srcRect b="0" l="0" r="0" t="0"/>
          <a:stretch/>
        </p:blipFill>
        <p:spPr>
          <a:xfrm>
            <a:off x="5601480" y="1896638"/>
            <a:ext cx="2208634" cy="22086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
          <p:cNvSpPr txBox="1"/>
          <p:nvPr>
            <p:ph type="title"/>
          </p:nvPr>
        </p:nvSpPr>
        <p:spPr>
          <a:xfrm>
            <a:off x="406425" y="1806825"/>
            <a:ext cx="8296800" cy="1542000"/>
          </a:xfrm>
          <a:prstGeom prst="rect">
            <a:avLst/>
          </a:prstGeom>
          <a:noFill/>
          <a:ln>
            <a:noFill/>
          </a:ln>
        </p:spPr>
        <p:txBody>
          <a:bodyPr anchorCtr="0" anchor="ctr" bIns="93125" lIns="93125" spcFirstLastPara="1" rIns="93125" wrap="square" tIns="93125">
            <a:noAutofit/>
          </a:bodyPr>
          <a:lstStyle/>
          <a:p>
            <a:pPr indent="0" lvl="0" marL="0" rtl="0" algn="ctr">
              <a:lnSpc>
                <a:spcPct val="100000"/>
              </a:lnSpc>
              <a:spcBef>
                <a:spcPts val="0"/>
              </a:spcBef>
              <a:spcAft>
                <a:spcPts val="0"/>
              </a:spcAft>
              <a:buSzPts val="4900"/>
              <a:buNone/>
            </a:pPr>
            <a:r>
              <a:rPr lang="en-US"/>
              <a:t>Vamos revisar?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descr="Captura de Tela 2015-03-04 às 15.32.28.png" id="351" name="Google Shape;351;p21"/>
          <p:cNvPicPr preferRelativeResize="0"/>
          <p:nvPr/>
        </p:nvPicPr>
        <p:blipFill rotWithShape="1">
          <a:blip r:embed="rId3">
            <a:alphaModFix/>
          </a:blip>
          <a:srcRect b="-149886" l="670" r="660" t="-127471"/>
          <a:stretch/>
        </p:blipFill>
        <p:spPr>
          <a:xfrm>
            <a:off x="3047650" y="0"/>
            <a:ext cx="6096301" cy="5143500"/>
          </a:xfrm>
          <a:prstGeom prst="rect">
            <a:avLst/>
          </a:prstGeom>
          <a:noFill/>
          <a:ln>
            <a:noFill/>
          </a:ln>
        </p:spPr>
      </p:pic>
      <p:sp>
        <p:nvSpPr>
          <p:cNvPr id="352" name="Google Shape;352;p21"/>
          <p:cNvSpPr txBox="1"/>
          <p:nvPr>
            <p:ph type="title"/>
          </p:nvPr>
        </p:nvSpPr>
        <p:spPr>
          <a:xfrm>
            <a:off x="233600" y="829550"/>
            <a:ext cx="2566200" cy="892500"/>
          </a:xfrm>
          <a:prstGeom prst="rect">
            <a:avLst/>
          </a:prstGeom>
          <a:noFill/>
          <a:ln>
            <a:noFill/>
          </a:ln>
        </p:spPr>
        <p:txBody>
          <a:bodyPr anchorCtr="0" anchor="b" bIns="93125" lIns="93125" spcFirstLastPara="1" rIns="93125" wrap="square" tIns="93125">
            <a:noAutofit/>
          </a:bodyPr>
          <a:lstStyle/>
          <a:p>
            <a:pPr indent="0" lvl="0" marL="0" marR="0" rtl="0" algn="ctr">
              <a:lnSpc>
                <a:spcPct val="100000"/>
              </a:lnSpc>
              <a:spcBef>
                <a:spcPts val="0"/>
              </a:spcBef>
              <a:spcAft>
                <a:spcPts val="0"/>
              </a:spcAft>
              <a:buSzPts val="3000"/>
              <a:buNone/>
            </a:pPr>
            <a:r>
              <a:rPr i="0" lang="en-US" sz="3100" u="none" cap="none" strike="noStrike">
                <a:latin typeface="Arial"/>
                <a:ea typeface="Arial"/>
                <a:cs typeface="Arial"/>
                <a:sym typeface="Arial"/>
              </a:rPr>
              <a:t>Métodos com parâmetro</a:t>
            </a:r>
            <a:endParaRPr sz="3100">
              <a:latin typeface="Arial"/>
              <a:ea typeface="Arial"/>
              <a:cs typeface="Arial"/>
              <a:sym typeface="Arial"/>
            </a:endParaRPr>
          </a:p>
        </p:txBody>
      </p:sp>
      <p:sp>
        <p:nvSpPr>
          <p:cNvPr id="353" name="Google Shape;353;p21"/>
          <p:cNvSpPr txBox="1"/>
          <p:nvPr>
            <p:ph idx="1" type="body"/>
          </p:nvPr>
        </p:nvSpPr>
        <p:spPr>
          <a:xfrm>
            <a:off x="233600" y="1798300"/>
            <a:ext cx="2566200" cy="2977200"/>
          </a:xfrm>
          <a:prstGeom prst="rect">
            <a:avLst/>
          </a:prstGeom>
          <a:noFill/>
          <a:ln>
            <a:noFill/>
          </a:ln>
        </p:spPr>
        <p:txBody>
          <a:bodyPr anchorCtr="0" anchor="t" bIns="93125" lIns="93125" spcFirstLastPara="1" rIns="93125" wrap="square" tIns="93125">
            <a:noAutofit/>
          </a:bodyPr>
          <a:lstStyle/>
          <a:p>
            <a:pPr indent="0" lvl="0" marL="0" marR="0" rtl="0" algn="l">
              <a:lnSpc>
                <a:spcPct val="115000"/>
              </a:lnSpc>
              <a:spcBef>
                <a:spcPts val="0"/>
              </a:spcBef>
              <a:spcAft>
                <a:spcPts val="0"/>
              </a:spcAft>
              <a:buSzPts val="1400"/>
              <a:buNone/>
            </a:pPr>
            <a:r>
              <a:rPr i="0" lang="en-US" u="none" cap="none" strike="noStrike">
                <a:latin typeface="Arial"/>
                <a:ea typeface="Arial"/>
                <a:cs typeface="Arial"/>
                <a:sym typeface="Arial"/>
              </a:rPr>
              <a:t>Imagine que após cadastrar um livro, temos que ajustar o valor para uma possível venda.</a:t>
            </a:r>
            <a:endParaRPr>
              <a:latin typeface="Arial"/>
              <a:ea typeface="Arial"/>
              <a:cs typeface="Arial"/>
              <a:sym typeface="Arial"/>
            </a:endParaRPr>
          </a:p>
          <a:p>
            <a:pPr indent="-317500" lvl="0" marL="406400" marR="0" rtl="0" algn="l">
              <a:lnSpc>
                <a:spcPct val="115000"/>
              </a:lnSpc>
              <a:spcBef>
                <a:spcPts val="1600"/>
              </a:spcBef>
              <a:spcAft>
                <a:spcPts val="1600"/>
              </a:spcAft>
              <a:buSzPts val="1400"/>
              <a:buNone/>
            </a:pPr>
            <a:r>
              <a:t/>
            </a:r>
            <a:endParaRPr i="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2"/>
          <p:cNvSpPr txBox="1"/>
          <p:nvPr>
            <p:ph type="ctrTitle"/>
          </p:nvPr>
        </p:nvSpPr>
        <p:spPr>
          <a:xfrm>
            <a:off x="683700" y="849050"/>
            <a:ext cx="6909900" cy="1297800"/>
          </a:xfrm>
          <a:prstGeom prst="rect">
            <a:avLst/>
          </a:prstGeom>
          <a:noFill/>
          <a:ln>
            <a:noFill/>
          </a:ln>
        </p:spPr>
        <p:txBody>
          <a:bodyPr anchorCtr="0" anchor="t" bIns="93125" lIns="93125" spcFirstLastPara="1" rIns="93125" wrap="square" tIns="93125">
            <a:noAutofit/>
          </a:bodyPr>
          <a:lstStyle/>
          <a:p>
            <a:pPr indent="0" lvl="0" marL="0" marR="0" rtl="0" algn="l">
              <a:lnSpc>
                <a:spcPct val="100000"/>
              </a:lnSpc>
              <a:spcBef>
                <a:spcPts val="0"/>
              </a:spcBef>
              <a:spcAft>
                <a:spcPts val="0"/>
              </a:spcAft>
              <a:buSzPts val="3700"/>
              <a:buNone/>
            </a:pPr>
            <a:r>
              <a:rPr i="0" lang="en-US" u="none" cap="none" strike="noStrike">
                <a:latin typeface="Arial"/>
                <a:ea typeface="Arial"/>
                <a:cs typeface="Arial"/>
                <a:sym typeface="Arial"/>
              </a:rPr>
              <a:t>Métodos com parâmetros</a:t>
            </a:r>
            <a:endParaRPr>
              <a:latin typeface="Arial"/>
              <a:ea typeface="Arial"/>
              <a:cs typeface="Arial"/>
              <a:sym typeface="Arial"/>
            </a:endParaRPr>
          </a:p>
        </p:txBody>
      </p:sp>
      <p:sp>
        <p:nvSpPr>
          <p:cNvPr id="359" name="Google Shape;359;p22"/>
          <p:cNvSpPr txBox="1"/>
          <p:nvPr>
            <p:ph idx="1" type="body"/>
          </p:nvPr>
        </p:nvSpPr>
        <p:spPr>
          <a:xfrm>
            <a:off x="683701" y="2217652"/>
            <a:ext cx="5111400" cy="2227800"/>
          </a:xfrm>
          <a:prstGeom prst="rect">
            <a:avLst/>
          </a:prstGeom>
          <a:noFill/>
          <a:ln>
            <a:noFill/>
          </a:ln>
        </p:spPr>
        <p:txBody>
          <a:bodyPr anchorCtr="0" anchor="t" bIns="93125" lIns="93125" spcFirstLastPara="1" rIns="93125" wrap="square" tIns="93125">
            <a:noAutofit/>
          </a:bodyPr>
          <a:lstStyle/>
          <a:p>
            <a:pPr indent="0" lvl="0" marL="0" marR="0" rtl="0" algn="l">
              <a:lnSpc>
                <a:spcPct val="115000"/>
              </a:lnSpc>
              <a:spcBef>
                <a:spcPts val="0"/>
              </a:spcBef>
              <a:spcAft>
                <a:spcPts val="0"/>
              </a:spcAft>
              <a:buSzPts val="1400"/>
              <a:buNone/>
            </a:pPr>
            <a:r>
              <a:rPr i="0" lang="en-US" u="none" cap="none" strike="noStrike">
                <a:latin typeface="Arial"/>
                <a:ea typeface="Arial"/>
                <a:cs typeface="Arial"/>
                <a:sym typeface="Arial"/>
              </a:rPr>
              <a:t>No código anterior realizamos o desconto de 10% a um livro, não usamos um método e isso como ja sabemos podem nos trazer futuros problemas. Ex:</a:t>
            </a:r>
            <a:endParaRPr>
              <a:latin typeface="Arial"/>
              <a:ea typeface="Arial"/>
              <a:cs typeface="Arial"/>
              <a:sym typeface="Arial"/>
            </a:endParaRPr>
          </a:p>
          <a:p>
            <a:pPr indent="0" lvl="0" marL="0" marR="0" rtl="0" algn="l">
              <a:lnSpc>
                <a:spcPct val="115000"/>
              </a:lnSpc>
              <a:spcBef>
                <a:spcPts val="1600"/>
              </a:spcBef>
              <a:spcAft>
                <a:spcPts val="1600"/>
              </a:spcAft>
              <a:buSzPts val="1400"/>
              <a:buNone/>
            </a:pPr>
            <a:r>
              <a:rPr i="0" lang="en-US" u="none" cap="none" strike="noStrike">
                <a:latin typeface="Arial"/>
                <a:ea typeface="Arial"/>
                <a:cs typeface="Arial"/>
                <a:sym typeface="Arial"/>
              </a:rPr>
              <a:t>Agora queremos dar 20% de desconto?</a:t>
            </a:r>
            <a:endParaRPr>
              <a:latin typeface="Arial"/>
              <a:ea typeface="Arial"/>
              <a:cs typeface="Arial"/>
              <a:sym typeface="Arial"/>
            </a:endParaRPr>
          </a:p>
        </p:txBody>
      </p:sp>
      <p:grpSp>
        <p:nvGrpSpPr>
          <p:cNvPr id="360" name="Google Shape;360;p22"/>
          <p:cNvGrpSpPr/>
          <p:nvPr/>
        </p:nvGrpSpPr>
        <p:grpSpPr>
          <a:xfrm>
            <a:off x="683682" y="3363475"/>
            <a:ext cx="8063321" cy="1029028"/>
            <a:chOff x="972383" y="6378675"/>
            <a:chExt cx="11468242" cy="1951503"/>
          </a:xfrm>
        </p:grpSpPr>
        <p:pic>
          <p:nvPicPr>
            <p:cNvPr descr="Captura de Tela 2015-03-04 às 15.37.17.png" id="361" name="Google Shape;361;p22"/>
            <p:cNvPicPr preferRelativeResize="0"/>
            <p:nvPr/>
          </p:nvPicPr>
          <p:blipFill rotWithShape="1">
            <a:blip r:embed="rId3">
              <a:alphaModFix/>
            </a:blip>
            <a:srcRect b="0" l="0" r="0" t="0"/>
            <a:stretch/>
          </p:blipFill>
          <p:spPr>
            <a:xfrm>
              <a:off x="972383" y="6687378"/>
              <a:ext cx="7498800" cy="1642800"/>
            </a:xfrm>
            <a:prstGeom prst="rect">
              <a:avLst/>
            </a:prstGeom>
            <a:noFill/>
            <a:ln>
              <a:noFill/>
            </a:ln>
          </p:spPr>
        </p:pic>
        <p:sp>
          <p:nvSpPr>
            <p:cNvPr id="362" name="Google Shape;362;p22"/>
            <p:cNvSpPr/>
            <p:nvPr/>
          </p:nvSpPr>
          <p:spPr>
            <a:xfrm>
              <a:off x="9068925" y="6378675"/>
              <a:ext cx="3371700" cy="18162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chemeClr val="accent2"/>
                </a:buClr>
                <a:buSzPts val="1500"/>
                <a:buFont typeface="Arial"/>
                <a:buNone/>
              </a:pPr>
              <a:r>
                <a:rPr b="1" i="0" lang="en-US" sz="1500" u="none" cap="none" strike="noStrike">
                  <a:solidFill>
                    <a:schemeClr val="dk1"/>
                  </a:solidFill>
                  <a:latin typeface="Arial"/>
                  <a:ea typeface="Arial"/>
                  <a:cs typeface="Arial"/>
                  <a:sym typeface="Arial"/>
                </a:rPr>
                <a:t>Dar desconto propriedade de um livro</a:t>
              </a:r>
              <a:endParaRPr b="0" i="0" sz="1500" u="none" cap="none" strike="noStrike">
                <a:solidFill>
                  <a:schemeClr val="dk1"/>
                </a:solidFill>
                <a:latin typeface="Arial"/>
                <a:ea typeface="Arial"/>
                <a:cs typeface="Arial"/>
                <a:sym typeface="Arial"/>
              </a:endParaRPr>
            </a:p>
          </p:txBody>
        </p:sp>
      </p:grpSp>
      <p:pic>
        <p:nvPicPr>
          <p:cNvPr descr="giphy.gif" id="363" name="Google Shape;363;p22"/>
          <p:cNvPicPr preferRelativeResize="0"/>
          <p:nvPr/>
        </p:nvPicPr>
        <p:blipFill rotWithShape="1">
          <a:blip r:embed="rId4">
            <a:alphaModFix/>
          </a:blip>
          <a:srcRect b="0" l="0" r="0" t="0"/>
          <a:stretch/>
        </p:blipFill>
        <p:spPr>
          <a:xfrm>
            <a:off x="5970567" y="1468718"/>
            <a:ext cx="2145485" cy="18950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descr="Captura de Tela 2015-03-04 às 15.39.28.png" id="368" name="Google Shape;368;p23"/>
          <p:cNvPicPr preferRelativeResize="0"/>
          <p:nvPr/>
        </p:nvPicPr>
        <p:blipFill rotWithShape="1">
          <a:blip r:embed="rId3">
            <a:alphaModFix/>
          </a:blip>
          <a:srcRect b="0" l="16721" r="16713" t="0"/>
          <a:stretch/>
        </p:blipFill>
        <p:spPr>
          <a:xfrm>
            <a:off x="3047650" y="0"/>
            <a:ext cx="6096300" cy="5143501"/>
          </a:xfrm>
          <a:prstGeom prst="rect">
            <a:avLst/>
          </a:prstGeom>
          <a:noFill/>
          <a:ln>
            <a:noFill/>
          </a:ln>
        </p:spPr>
      </p:pic>
      <p:sp>
        <p:nvSpPr>
          <p:cNvPr id="369" name="Google Shape;369;p23"/>
          <p:cNvSpPr txBox="1"/>
          <p:nvPr>
            <p:ph type="title"/>
          </p:nvPr>
        </p:nvSpPr>
        <p:spPr>
          <a:xfrm>
            <a:off x="233600" y="829550"/>
            <a:ext cx="2566200" cy="892500"/>
          </a:xfrm>
          <a:prstGeom prst="rect">
            <a:avLst/>
          </a:prstGeom>
          <a:noFill/>
          <a:ln>
            <a:noFill/>
          </a:ln>
        </p:spPr>
        <p:txBody>
          <a:bodyPr anchorCtr="0" anchor="b" bIns="93125" lIns="93125" spcFirstLastPara="1" rIns="93125" wrap="square" tIns="93125">
            <a:noAutofit/>
          </a:bodyPr>
          <a:lstStyle/>
          <a:p>
            <a:pPr indent="0" lvl="0" marL="0" marR="0" rtl="0" algn="l">
              <a:lnSpc>
                <a:spcPct val="100000"/>
              </a:lnSpc>
              <a:spcBef>
                <a:spcPts val="0"/>
              </a:spcBef>
              <a:spcAft>
                <a:spcPts val="0"/>
              </a:spcAft>
              <a:buSzPts val="3000"/>
              <a:buNone/>
            </a:pPr>
            <a:r>
              <a:rPr b="0" i="0" lang="en-US" u="none" cap="none" strike="noStrike">
                <a:latin typeface="Arial"/>
                <a:ea typeface="Arial"/>
                <a:cs typeface="Arial"/>
                <a:sym typeface="Arial"/>
              </a:rPr>
              <a:t>Métodos com parâmetro</a:t>
            </a:r>
            <a:endParaRPr>
              <a:latin typeface="Arial"/>
              <a:ea typeface="Arial"/>
              <a:cs typeface="Arial"/>
              <a:sym typeface="Arial"/>
            </a:endParaRPr>
          </a:p>
        </p:txBody>
      </p:sp>
      <p:sp>
        <p:nvSpPr>
          <p:cNvPr id="370" name="Google Shape;370;p23"/>
          <p:cNvSpPr txBox="1"/>
          <p:nvPr>
            <p:ph idx="1" type="body"/>
          </p:nvPr>
        </p:nvSpPr>
        <p:spPr>
          <a:xfrm>
            <a:off x="233600" y="1798300"/>
            <a:ext cx="2566200" cy="2977200"/>
          </a:xfrm>
          <a:prstGeom prst="rect">
            <a:avLst/>
          </a:prstGeom>
          <a:noFill/>
          <a:ln>
            <a:noFill/>
          </a:ln>
        </p:spPr>
        <p:txBody>
          <a:bodyPr anchorCtr="0" anchor="t" bIns="93125" lIns="93125" spcFirstLastPara="1" rIns="93125" wrap="square" tIns="93125">
            <a:noAutofit/>
          </a:bodyPr>
          <a:lstStyle/>
          <a:p>
            <a:pPr indent="-215900" lvl="0" marL="292100" rtl="0" algn="l">
              <a:lnSpc>
                <a:spcPct val="115000"/>
              </a:lnSpc>
              <a:spcBef>
                <a:spcPts val="0"/>
              </a:spcBef>
              <a:spcAft>
                <a:spcPts val="0"/>
              </a:spcAft>
              <a:buSzPts val="1400"/>
              <a:buNone/>
            </a:pPr>
            <a:r>
              <a:rPr lang="en-US">
                <a:latin typeface="Arial"/>
                <a:ea typeface="Arial"/>
                <a:cs typeface="Arial"/>
                <a:sym typeface="Arial"/>
              </a:rPr>
              <a:t>Chamando o método</a:t>
            </a:r>
            <a:endParaRPr>
              <a:latin typeface="Arial"/>
              <a:ea typeface="Arial"/>
              <a:cs typeface="Arial"/>
              <a:sym typeface="Arial"/>
            </a:endParaRPr>
          </a:p>
          <a:p>
            <a:pPr indent="-215900" lvl="0" marL="292100" rtl="0" algn="l">
              <a:lnSpc>
                <a:spcPct val="115000"/>
              </a:lnSpc>
              <a:spcBef>
                <a:spcPts val="1600"/>
              </a:spcBef>
              <a:spcAft>
                <a:spcPts val="1600"/>
              </a:spcAft>
              <a:buSzPts val="1400"/>
              <a:buNone/>
            </a:pPr>
            <a:r>
              <a:t/>
            </a:r>
            <a:endParaRPr>
              <a:latin typeface="Arial"/>
              <a:ea typeface="Arial"/>
              <a:cs typeface="Arial"/>
              <a:sym typeface="Arial"/>
            </a:endParaRPr>
          </a:p>
        </p:txBody>
      </p:sp>
      <p:sp>
        <p:nvSpPr>
          <p:cNvPr id="371" name="Google Shape;371;p23"/>
          <p:cNvSpPr/>
          <p:nvPr/>
        </p:nvSpPr>
        <p:spPr>
          <a:xfrm>
            <a:off x="3233707" y="2936224"/>
            <a:ext cx="4896000" cy="354300"/>
          </a:xfrm>
          <a:prstGeom prst="rect">
            <a:avLst/>
          </a:prstGeom>
          <a:noFill/>
          <a:ln cap="flat" cmpd="sng" w="76200">
            <a:solidFill>
              <a:srgbClr val="FF0000"/>
            </a:solidFill>
            <a:prstDash val="dot"/>
            <a:round/>
            <a:headEnd len="sm" w="sm" type="none"/>
            <a:tailEnd len="sm" w="sm" type="none"/>
          </a:ln>
        </p:spPr>
        <p:txBody>
          <a:bodyPr anchorCtr="0" anchor="ctr" bIns="58925" lIns="58925" spcFirstLastPara="1" rIns="58925" wrap="square" tIns="589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tudo-que-vai-volta.gif" id="376" name="Google Shape;376;p24"/>
          <p:cNvPicPr preferRelativeResize="0"/>
          <p:nvPr/>
        </p:nvPicPr>
        <p:blipFill rotWithShape="1">
          <a:blip r:embed="rId3">
            <a:alphaModFix/>
          </a:blip>
          <a:srcRect b="0" l="15531" r="15524" t="0"/>
          <a:stretch/>
        </p:blipFill>
        <p:spPr>
          <a:xfrm>
            <a:off x="5244250" y="1386100"/>
            <a:ext cx="3232600" cy="2384200"/>
          </a:xfrm>
          <a:prstGeom prst="rect">
            <a:avLst/>
          </a:prstGeom>
          <a:noFill/>
          <a:ln cap="flat" cmpd="dbl" w="76200">
            <a:solidFill>
              <a:schemeClr val="lt1"/>
            </a:solidFill>
            <a:prstDash val="solid"/>
            <a:miter lim="8000"/>
            <a:headEnd len="sm" w="sm" type="none"/>
            <a:tailEnd len="sm" w="sm" type="none"/>
          </a:ln>
        </p:spPr>
      </p:pic>
      <p:sp>
        <p:nvSpPr>
          <p:cNvPr id="377" name="Google Shape;377;p24"/>
          <p:cNvSpPr txBox="1"/>
          <p:nvPr>
            <p:ph type="title"/>
          </p:nvPr>
        </p:nvSpPr>
        <p:spPr>
          <a:xfrm>
            <a:off x="291875" y="406900"/>
            <a:ext cx="3978000" cy="1388700"/>
          </a:xfrm>
          <a:prstGeom prst="rect">
            <a:avLst/>
          </a:prstGeom>
          <a:noFill/>
          <a:ln>
            <a:noFill/>
          </a:ln>
        </p:spPr>
        <p:txBody>
          <a:bodyPr anchorCtr="0" anchor="b" bIns="93125" lIns="93125" spcFirstLastPara="1" rIns="93125" wrap="square" tIns="93125">
            <a:noAutofit/>
          </a:bodyPr>
          <a:lstStyle/>
          <a:p>
            <a:pPr indent="0" lvl="0" marL="0" marR="0" rtl="0" algn="l">
              <a:lnSpc>
                <a:spcPct val="100000"/>
              </a:lnSpc>
              <a:spcBef>
                <a:spcPts val="0"/>
              </a:spcBef>
              <a:spcAft>
                <a:spcPts val="0"/>
              </a:spcAft>
              <a:buSzPts val="3000"/>
              <a:buNone/>
            </a:pPr>
            <a:r>
              <a:rPr b="0" i="0" lang="en-US" sz="3900" u="none" cap="none" strike="noStrike">
                <a:latin typeface="Arial"/>
                <a:ea typeface="Arial"/>
                <a:cs typeface="Arial"/>
                <a:sym typeface="Arial"/>
              </a:rPr>
              <a:t>Métodos com retorno</a:t>
            </a:r>
            <a:endParaRPr sz="3900">
              <a:latin typeface="Arial"/>
              <a:ea typeface="Arial"/>
              <a:cs typeface="Arial"/>
              <a:sym typeface="Arial"/>
            </a:endParaRPr>
          </a:p>
        </p:txBody>
      </p:sp>
      <p:sp>
        <p:nvSpPr>
          <p:cNvPr id="378" name="Google Shape;378;p24"/>
          <p:cNvSpPr txBox="1"/>
          <p:nvPr>
            <p:ph idx="1" type="body"/>
          </p:nvPr>
        </p:nvSpPr>
        <p:spPr>
          <a:xfrm>
            <a:off x="291950" y="1854951"/>
            <a:ext cx="3978000" cy="2577000"/>
          </a:xfrm>
          <a:prstGeom prst="rect">
            <a:avLst/>
          </a:prstGeom>
          <a:noFill/>
          <a:ln>
            <a:noFill/>
          </a:ln>
        </p:spPr>
        <p:txBody>
          <a:bodyPr anchorCtr="0" anchor="t" bIns="93125" lIns="93125" spcFirstLastPara="1" rIns="93125" wrap="square" tIns="93125">
            <a:noAutofit/>
          </a:bodyPr>
          <a:lstStyle/>
          <a:p>
            <a:pPr indent="0" lvl="0" marL="0" marR="0" rtl="0" algn="l">
              <a:lnSpc>
                <a:spcPct val="115000"/>
              </a:lnSpc>
              <a:spcBef>
                <a:spcPts val="0"/>
              </a:spcBef>
              <a:spcAft>
                <a:spcPts val="1600"/>
              </a:spcAft>
              <a:buSzPts val="1600"/>
              <a:buNone/>
            </a:pPr>
            <a:r>
              <a:rPr i="0" lang="en-US" u="none" cap="none" strike="noStrike">
                <a:latin typeface="Arial"/>
                <a:ea typeface="Arial"/>
                <a:cs typeface="Arial"/>
                <a:sym typeface="Arial"/>
              </a:rPr>
              <a:t>Métodos com retorno, podem ou não possuir parâmetros, e ao </a:t>
            </a:r>
            <a:r>
              <a:rPr lang="en-US">
                <a:latin typeface="Arial"/>
                <a:ea typeface="Arial"/>
                <a:cs typeface="Arial"/>
                <a:sym typeface="Arial"/>
              </a:rPr>
              <a:t>contrário</a:t>
            </a:r>
            <a:r>
              <a:rPr i="0" lang="en-US" u="none" cap="none" strike="noStrike">
                <a:latin typeface="Arial"/>
                <a:ea typeface="Arial"/>
                <a:cs typeface="Arial"/>
                <a:sym typeface="Arial"/>
              </a:rPr>
              <a:t> dos métodos voids, eles retornam via método um valor ao programa que o chamou. </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coding.jpg" id="383" name="Google Shape;383;p25"/>
          <p:cNvPicPr preferRelativeResize="0"/>
          <p:nvPr/>
        </p:nvPicPr>
        <p:blipFill rotWithShape="1">
          <a:blip r:embed="rId3">
            <a:alphaModFix/>
          </a:blip>
          <a:srcRect b="0" l="0" r="0" t="0"/>
          <a:stretch/>
        </p:blipFill>
        <p:spPr>
          <a:xfrm>
            <a:off x="0" y="0"/>
            <a:ext cx="7717135" cy="5143501"/>
          </a:xfrm>
          <a:prstGeom prst="rect">
            <a:avLst/>
          </a:prstGeom>
          <a:noFill/>
          <a:ln>
            <a:noFill/>
          </a:ln>
        </p:spPr>
      </p:pic>
      <p:sp>
        <p:nvSpPr>
          <p:cNvPr id="384" name="Google Shape;384;p25"/>
          <p:cNvSpPr txBox="1"/>
          <p:nvPr>
            <p:ph type="title"/>
          </p:nvPr>
        </p:nvSpPr>
        <p:spPr>
          <a:xfrm>
            <a:off x="892974" y="133950"/>
            <a:ext cx="6122400" cy="128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i="0" lang="en-US" sz="5200" u="none" cap="none" strike="noStrike">
                <a:solidFill>
                  <a:schemeClr val="dk1"/>
                </a:solidFill>
                <a:latin typeface="Arial"/>
                <a:ea typeface="Arial"/>
                <a:cs typeface="Arial"/>
                <a:sym typeface="Arial"/>
              </a:rPr>
              <a:t>Métodos com retorno</a:t>
            </a:r>
            <a:endParaRPr>
              <a:solidFill>
                <a:schemeClr val="dk1"/>
              </a:solidFill>
              <a:latin typeface="Arial"/>
              <a:ea typeface="Arial"/>
              <a:cs typeface="Arial"/>
              <a:sym typeface="Arial"/>
            </a:endParaRPr>
          </a:p>
        </p:txBody>
      </p:sp>
      <p:pic>
        <p:nvPicPr>
          <p:cNvPr descr="Captura de Tela 2015-03-04 às 15.57.28.png" id="385" name="Google Shape;385;p25"/>
          <p:cNvPicPr preferRelativeResize="0"/>
          <p:nvPr/>
        </p:nvPicPr>
        <p:blipFill rotWithShape="1">
          <a:blip r:embed="rId4">
            <a:alphaModFix/>
          </a:blip>
          <a:srcRect b="0" l="0" r="0" t="0"/>
          <a:stretch/>
        </p:blipFill>
        <p:spPr>
          <a:xfrm>
            <a:off x="1086527" y="2112475"/>
            <a:ext cx="6087340" cy="598324"/>
          </a:xfrm>
          <a:prstGeom prst="rect">
            <a:avLst/>
          </a:prstGeom>
          <a:noFill/>
          <a:ln>
            <a:noFill/>
          </a:ln>
        </p:spPr>
      </p:pic>
      <p:pic>
        <p:nvPicPr>
          <p:cNvPr descr="Captura de Tela 2015-03-04 às 15.58.04.png" id="386" name="Google Shape;386;p25"/>
          <p:cNvPicPr preferRelativeResize="0"/>
          <p:nvPr/>
        </p:nvPicPr>
        <p:blipFill rotWithShape="1">
          <a:blip r:embed="rId5">
            <a:alphaModFix/>
          </a:blip>
          <a:srcRect b="0" l="0" r="0" t="0"/>
          <a:stretch/>
        </p:blipFill>
        <p:spPr>
          <a:xfrm>
            <a:off x="1063212" y="3091539"/>
            <a:ext cx="6122302" cy="11086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coding.jpg" id="391" name="Google Shape;391;p26"/>
          <p:cNvPicPr preferRelativeResize="0"/>
          <p:nvPr/>
        </p:nvPicPr>
        <p:blipFill rotWithShape="1">
          <a:blip r:embed="rId3">
            <a:alphaModFix/>
          </a:blip>
          <a:srcRect b="0" l="0" r="0" t="0"/>
          <a:stretch/>
        </p:blipFill>
        <p:spPr>
          <a:xfrm>
            <a:off x="0" y="0"/>
            <a:ext cx="7717135" cy="5143501"/>
          </a:xfrm>
          <a:prstGeom prst="rect">
            <a:avLst/>
          </a:prstGeom>
          <a:noFill/>
          <a:ln>
            <a:noFill/>
          </a:ln>
        </p:spPr>
      </p:pic>
      <p:sp>
        <p:nvSpPr>
          <p:cNvPr id="392" name="Google Shape;392;p26"/>
          <p:cNvSpPr txBox="1"/>
          <p:nvPr>
            <p:ph type="title"/>
          </p:nvPr>
        </p:nvSpPr>
        <p:spPr>
          <a:xfrm>
            <a:off x="892975" y="133950"/>
            <a:ext cx="6327000" cy="128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i="0" lang="en-US" sz="5200" u="none" cap="none" strike="noStrike">
                <a:solidFill>
                  <a:schemeClr val="lt1"/>
                </a:solidFill>
                <a:latin typeface="Arial"/>
                <a:ea typeface="Arial"/>
                <a:cs typeface="Arial"/>
                <a:sym typeface="Arial"/>
              </a:rPr>
              <a:t>Adicionando um autor</a:t>
            </a:r>
            <a:endParaRPr>
              <a:solidFill>
                <a:schemeClr val="lt1"/>
              </a:solidFill>
              <a:latin typeface="Arial"/>
              <a:ea typeface="Arial"/>
              <a:cs typeface="Arial"/>
              <a:sym typeface="Arial"/>
            </a:endParaRPr>
          </a:p>
        </p:txBody>
      </p:sp>
      <p:pic>
        <p:nvPicPr>
          <p:cNvPr descr="Captura de Tela 2015-03-04 às 16.03.02.png" id="393" name="Google Shape;393;p26"/>
          <p:cNvPicPr preferRelativeResize="0"/>
          <p:nvPr/>
        </p:nvPicPr>
        <p:blipFill rotWithShape="1">
          <a:blip r:embed="rId4">
            <a:alphaModFix/>
          </a:blip>
          <a:srcRect b="0" l="0" r="0" t="0"/>
          <a:stretch/>
        </p:blipFill>
        <p:spPr>
          <a:xfrm>
            <a:off x="371215" y="1515203"/>
            <a:ext cx="4163589" cy="2470184"/>
          </a:xfrm>
          <a:prstGeom prst="rect">
            <a:avLst/>
          </a:prstGeom>
          <a:noFill/>
          <a:ln>
            <a:noFill/>
          </a:ln>
        </p:spPr>
      </p:pic>
      <p:grpSp>
        <p:nvGrpSpPr>
          <p:cNvPr id="394" name="Google Shape;394;p26"/>
          <p:cNvGrpSpPr/>
          <p:nvPr/>
        </p:nvGrpSpPr>
        <p:grpSpPr>
          <a:xfrm>
            <a:off x="1125098" y="1546966"/>
            <a:ext cx="7763562" cy="3406620"/>
            <a:chOff x="1600197" y="2933750"/>
            <a:chExt cx="11041903" cy="6460497"/>
          </a:xfrm>
        </p:grpSpPr>
        <p:sp>
          <p:nvSpPr>
            <p:cNvPr id="395" name="Google Shape;395;p26"/>
            <p:cNvSpPr/>
            <p:nvPr/>
          </p:nvSpPr>
          <p:spPr>
            <a:xfrm>
              <a:off x="1600197" y="8500673"/>
              <a:ext cx="2755200" cy="712500"/>
            </a:xfrm>
            <a:prstGeom prst="rect">
              <a:avLst/>
            </a:prstGeom>
            <a:solidFill>
              <a:srgbClr val="DE5F00">
                <a:alpha val="80000"/>
              </a:srgbClr>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2300"/>
                <a:buFont typeface="Arial"/>
                <a:buNone/>
              </a:pPr>
              <a:r>
                <a:rPr b="0" i="0" lang="en-US" sz="2300" u="none" cap="none" strike="noStrike">
                  <a:solidFill>
                    <a:schemeClr val="lt1"/>
                  </a:solidFill>
                  <a:latin typeface="Arial"/>
                  <a:ea typeface="Arial"/>
                  <a:cs typeface="Arial"/>
                  <a:sym typeface="Arial"/>
                </a:rPr>
                <a:t>ERRADO!!!!</a:t>
              </a:r>
              <a:endParaRPr b="0" i="0" sz="900" u="none" cap="none" strike="noStrike">
                <a:solidFill>
                  <a:schemeClr val="lt1"/>
                </a:solidFill>
                <a:latin typeface="Arial"/>
                <a:ea typeface="Arial"/>
                <a:cs typeface="Arial"/>
                <a:sym typeface="Arial"/>
              </a:endParaRPr>
            </a:p>
          </p:txBody>
        </p:sp>
        <p:sp>
          <p:nvSpPr>
            <p:cNvPr id="396" name="Google Shape;396;p26"/>
            <p:cNvSpPr/>
            <p:nvPr/>
          </p:nvSpPr>
          <p:spPr>
            <a:xfrm>
              <a:off x="4805719" y="8319647"/>
              <a:ext cx="5688000" cy="1074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858585"/>
                </a:buClr>
                <a:buSzPts val="2600"/>
                <a:buFont typeface="Arial"/>
                <a:buNone/>
              </a:pPr>
              <a:r>
                <a:rPr b="0" i="0" lang="en-US" sz="2600" u="none" cap="none" strike="noStrike">
                  <a:solidFill>
                    <a:schemeClr val="lt1"/>
                  </a:solidFill>
                  <a:latin typeface="Arial"/>
                  <a:ea typeface="Arial"/>
                  <a:cs typeface="Arial"/>
                  <a:sym typeface="Arial"/>
                </a:rPr>
                <a:t>os dados do autor são do autor e não dos livros</a:t>
              </a:r>
              <a:endParaRPr b="0" i="0" sz="900" u="none" cap="none" strike="noStrike">
                <a:solidFill>
                  <a:schemeClr val="lt1"/>
                </a:solidFill>
                <a:latin typeface="Arial"/>
                <a:ea typeface="Arial"/>
                <a:cs typeface="Arial"/>
                <a:sym typeface="Arial"/>
              </a:endParaRPr>
            </a:p>
          </p:txBody>
        </p:sp>
        <p:pic>
          <p:nvPicPr>
            <p:cNvPr descr="giphy.gif" id="397" name="Google Shape;397;p26"/>
            <p:cNvPicPr preferRelativeResize="0"/>
            <p:nvPr/>
          </p:nvPicPr>
          <p:blipFill rotWithShape="1">
            <a:blip r:embed="rId5">
              <a:alphaModFix/>
            </a:blip>
            <a:srcRect b="0" l="0" r="0" t="0"/>
            <a:stretch/>
          </p:blipFill>
          <p:spPr>
            <a:xfrm>
              <a:off x="8527300" y="2933750"/>
              <a:ext cx="4114800" cy="30480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7"/>
          <p:cNvSpPr txBox="1"/>
          <p:nvPr>
            <p:ph type="title"/>
          </p:nvPr>
        </p:nvSpPr>
        <p:spPr>
          <a:xfrm>
            <a:off x="2888543" y="1417012"/>
            <a:ext cx="5814600" cy="2207400"/>
          </a:xfrm>
          <a:prstGeom prst="rect">
            <a:avLst/>
          </a:prstGeom>
          <a:noFill/>
          <a:ln>
            <a:noFill/>
          </a:ln>
        </p:spPr>
        <p:txBody>
          <a:bodyPr anchorCtr="0" anchor="ctr" bIns="93125" lIns="93125" spcFirstLastPara="1" rIns="93125" wrap="square" tIns="93125">
            <a:noAutofit/>
          </a:bodyPr>
          <a:lstStyle/>
          <a:p>
            <a:pPr indent="0" lvl="0" marL="0" rtl="0" algn="ctr">
              <a:lnSpc>
                <a:spcPct val="100000"/>
              </a:lnSpc>
              <a:spcBef>
                <a:spcPts val="0"/>
              </a:spcBef>
              <a:spcAft>
                <a:spcPts val="0"/>
              </a:spcAft>
              <a:buSzPts val="4900"/>
              <a:buNone/>
            </a:pPr>
            <a:r>
              <a:rPr lang="en-US" sz="2700"/>
              <a:t>O princípio básico que temos que considerar é classes, assim como métodos, devem fazer apenas </a:t>
            </a:r>
            <a:r>
              <a:rPr lang="en-US" sz="2700">
                <a:solidFill>
                  <a:schemeClr val="accent2"/>
                </a:solidFill>
              </a:rPr>
              <a:t>uma coisa e fazê-la bem</a:t>
            </a:r>
            <a:r>
              <a:rPr lang="en-US" sz="2700"/>
              <a:t>. Isto é, as classes devem modelar apenas uma ideia.</a:t>
            </a:r>
            <a:br>
              <a:rPr lang="en-US" sz="2700"/>
            </a:br>
            <a:endParaRPr sz="2700"/>
          </a:p>
        </p:txBody>
      </p:sp>
      <p:sp>
        <p:nvSpPr>
          <p:cNvPr id="403" name="Google Shape;403;p27"/>
          <p:cNvSpPr txBox="1"/>
          <p:nvPr/>
        </p:nvSpPr>
        <p:spPr>
          <a:xfrm>
            <a:off x="108984" y="981004"/>
            <a:ext cx="4414500" cy="2207400"/>
          </a:xfrm>
          <a:prstGeom prst="rect">
            <a:avLst/>
          </a:prstGeom>
          <a:noFill/>
          <a:ln>
            <a:noFill/>
          </a:ln>
        </p:spPr>
        <p:txBody>
          <a:bodyPr anchorCtr="0" anchor="t" bIns="58925" lIns="58925" spcFirstLastPara="1" rIns="58925" wrap="square" tIns="58925">
            <a:noAutofit/>
          </a:bodyPr>
          <a:lstStyle/>
          <a:p>
            <a:pPr indent="0" lvl="0" marL="0" marR="0" rtl="0" algn="l">
              <a:lnSpc>
                <a:spcPct val="100000"/>
              </a:lnSpc>
              <a:spcBef>
                <a:spcPts val="0"/>
              </a:spcBef>
              <a:spcAft>
                <a:spcPts val="0"/>
              </a:spcAft>
              <a:buClr>
                <a:srgbClr val="000000"/>
              </a:buClr>
              <a:buSzPts val="25800"/>
              <a:buFont typeface="Arial"/>
              <a:buNone/>
            </a:pPr>
            <a:r>
              <a:rPr b="0" i="0" lang="en-US" sz="25800" u="none" cap="none" strike="noStrike">
                <a:solidFill>
                  <a:schemeClr val="accent2"/>
                </a:solidFill>
                <a:latin typeface="Arial"/>
                <a:ea typeface="Arial"/>
                <a:cs typeface="Arial"/>
                <a:sym typeface="Arial"/>
              </a:rPr>
              <a:t>!!!</a:t>
            </a:r>
            <a:endParaRPr b="0" i="0" sz="25800" u="none" cap="none" strike="noStrike">
              <a:solidFill>
                <a:schemeClr val="accent2"/>
              </a:solidFill>
              <a:latin typeface="Arial"/>
              <a:ea typeface="Arial"/>
              <a:cs typeface="Arial"/>
              <a:sym typeface="Arial"/>
            </a:endParaRPr>
          </a:p>
        </p:txBody>
      </p:sp>
      <p:pic>
        <p:nvPicPr>
          <p:cNvPr descr="giphy-downsized.gif" id="404" name="Google Shape;404;p27"/>
          <p:cNvPicPr preferRelativeResize="0"/>
          <p:nvPr/>
        </p:nvPicPr>
        <p:blipFill rotWithShape="1">
          <a:blip r:embed="rId3">
            <a:alphaModFix/>
          </a:blip>
          <a:srcRect b="0" l="0" r="0" t="0"/>
          <a:stretch/>
        </p:blipFill>
        <p:spPr>
          <a:xfrm>
            <a:off x="7637580" y="3270625"/>
            <a:ext cx="708236" cy="12557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descr="giphy.gif" id="409" name="Google Shape;409;p28"/>
          <p:cNvPicPr preferRelativeResize="0"/>
          <p:nvPr/>
        </p:nvPicPr>
        <p:blipFill rotWithShape="1">
          <a:blip r:embed="rId3">
            <a:alphaModFix/>
          </a:blip>
          <a:srcRect b="0" l="25000" r="25000" t="0"/>
          <a:stretch/>
        </p:blipFill>
        <p:spPr>
          <a:xfrm>
            <a:off x="0" y="0"/>
            <a:ext cx="4572000" cy="5143501"/>
          </a:xfrm>
          <a:prstGeom prst="rect">
            <a:avLst/>
          </a:prstGeom>
          <a:noFill/>
          <a:ln>
            <a:noFill/>
          </a:ln>
        </p:spPr>
      </p:pic>
      <p:sp>
        <p:nvSpPr>
          <p:cNvPr id="410" name="Google Shape;410;p28"/>
          <p:cNvSpPr txBox="1"/>
          <p:nvPr>
            <p:ph type="title"/>
          </p:nvPr>
        </p:nvSpPr>
        <p:spPr>
          <a:xfrm>
            <a:off x="4852825" y="233150"/>
            <a:ext cx="4016400" cy="1181400"/>
          </a:xfrm>
          <a:prstGeom prst="rect">
            <a:avLst/>
          </a:prstGeom>
          <a:noFill/>
          <a:ln>
            <a:noFill/>
          </a:ln>
        </p:spPr>
        <p:txBody>
          <a:bodyPr anchorCtr="0" anchor="b" bIns="93125" lIns="93125" spcFirstLastPara="1" rIns="93125" wrap="square" tIns="93125">
            <a:noAutofit/>
          </a:bodyPr>
          <a:lstStyle/>
          <a:p>
            <a:pPr indent="0" lvl="0" marL="0" marR="0" rtl="0" algn="l">
              <a:lnSpc>
                <a:spcPct val="100000"/>
              </a:lnSpc>
              <a:spcBef>
                <a:spcPts val="0"/>
              </a:spcBef>
              <a:spcAft>
                <a:spcPts val="0"/>
              </a:spcAft>
              <a:buSzPts val="3000"/>
              <a:buNone/>
            </a:pPr>
            <a:r>
              <a:rPr i="0" lang="en-US" u="none" cap="none" strike="noStrike">
                <a:latin typeface="Arial"/>
                <a:ea typeface="Arial"/>
                <a:cs typeface="Arial"/>
                <a:sym typeface="Arial"/>
              </a:rPr>
              <a:t>Evoluindo nosso código</a:t>
            </a:r>
            <a:endParaRPr>
              <a:latin typeface="Arial"/>
              <a:ea typeface="Arial"/>
              <a:cs typeface="Arial"/>
              <a:sym typeface="Arial"/>
            </a:endParaRPr>
          </a:p>
        </p:txBody>
      </p:sp>
      <p:sp>
        <p:nvSpPr>
          <p:cNvPr id="411" name="Google Shape;411;p28"/>
          <p:cNvSpPr txBox="1"/>
          <p:nvPr>
            <p:ph idx="1" type="body"/>
          </p:nvPr>
        </p:nvSpPr>
        <p:spPr>
          <a:xfrm>
            <a:off x="4852900" y="1672727"/>
            <a:ext cx="4016400" cy="2990400"/>
          </a:xfrm>
          <a:prstGeom prst="rect">
            <a:avLst/>
          </a:prstGeom>
          <a:noFill/>
          <a:ln>
            <a:noFill/>
          </a:ln>
        </p:spPr>
        <p:txBody>
          <a:bodyPr anchorCtr="0" anchor="t" bIns="93125" lIns="93125" spcFirstLastPara="1" rIns="93125" wrap="square" tIns="93125">
            <a:noAutofit/>
          </a:bodyPr>
          <a:lstStyle/>
          <a:p>
            <a:pPr indent="0" lvl="0" marL="0" marR="0" rtl="0" algn="l">
              <a:lnSpc>
                <a:spcPct val="115000"/>
              </a:lnSpc>
              <a:spcBef>
                <a:spcPts val="0"/>
              </a:spcBef>
              <a:spcAft>
                <a:spcPts val="0"/>
              </a:spcAft>
              <a:buSzPts val="1600"/>
              <a:buNone/>
            </a:pPr>
            <a:r>
              <a:rPr b="1" i="0" lang="en-US" u="none" cap="none" strike="noStrike">
                <a:latin typeface="Arial"/>
                <a:ea typeface="Arial"/>
                <a:cs typeface="Arial"/>
                <a:sym typeface="Arial"/>
              </a:rPr>
              <a:t>Composição</a:t>
            </a:r>
            <a:endParaRPr b="1">
              <a:latin typeface="Arial"/>
              <a:ea typeface="Arial"/>
              <a:cs typeface="Arial"/>
              <a:sym typeface="Arial"/>
            </a:endParaRPr>
          </a:p>
          <a:p>
            <a:pPr indent="0" lvl="0" marL="0" marR="0" rtl="0" algn="l">
              <a:lnSpc>
                <a:spcPct val="115000"/>
              </a:lnSpc>
              <a:spcBef>
                <a:spcPts val="1600"/>
              </a:spcBef>
              <a:spcAft>
                <a:spcPts val="0"/>
              </a:spcAft>
              <a:buSzPts val="1600"/>
              <a:buNone/>
            </a:pPr>
            <a:r>
              <a:rPr i="0" lang="en-US" u="none" cap="none" strike="noStrike">
                <a:latin typeface="Arial"/>
                <a:ea typeface="Arial"/>
                <a:cs typeface="Arial"/>
                <a:sym typeface="Arial"/>
              </a:rPr>
              <a:t>Uma classe pode ter outra classe como atributo. </a:t>
            </a:r>
            <a:r>
              <a:rPr lang="en-US">
                <a:latin typeface="Arial"/>
                <a:ea typeface="Arial"/>
                <a:cs typeface="Arial"/>
                <a:sym typeface="Arial"/>
              </a:rPr>
              <a:t>J</a:t>
            </a:r>
            <a:r>
              <a:rPr i="0" lang="en-US" u="none" cap="none" strike="noStrike">
                <a:latin typeface="Arial"/>
                <a:ea typeface="Arial"/>
                <a:cs typeface="Arial"/>
                <a:sym typeface="Arial"/>
              </a:rPr>
              <a:t>á realizamos isso quando usamos a classe String como atributo.</a:t>
            </a:r>
            <a:endParaRPr>
              <a:latin typeface="Arial"/>
              <a:ea typeface="Arial"/>
              <a:cs typeface="Arial"/>
              <a:sym typeface="Arial"/>
            </a:endParaRPr>
          </a:p>
          <a:p>
            <a:pPr indent="0" lvl="0" marL="0" marR="0" rtl="0" algn="l">
              <a:lnSpc>
                <a:spcPct val="115000"/>
              </a:lnSpc>
              <a:spcBef>
                <a:spcPts val="1600"/>
              </a:spcBef>
              <a:spcAft>
                <a:spcPts val="1600"/>
              </a:spcAft>
              <a:buSzPts val="1600"/>
              <a:buNone/>
            </a:pPr>
            <a:r>
              <a:rPr i="0" lang="en-US" u="none" cap="none" strike="noStrike">
                <a:latin typeface="Arial"/>
                <a:ea typeface="Arial"/>
                <a:cs typeface="Arial"/>
                <a:sym typeface="Arial"/>
              </a:rPr>
              <a:t>Agora vamos criar nossa próprias classes</a:t>
            </a:r>
            <a:endParaRPr i="0" u="none" cap="none"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giphy.gif" id="416" name="Google Shape;416;p29"/>
          <p:cNvPicPr preferRelativeResize="0"/>
          <p:nvPr/>
        </p:nvPicPr>
        <p:blipFill rotWithShape="1">
          <a:blip r:embed="rId3">
            <a:alphaModFix/>
          </a:blip>
          <a:srcRect b="0" l="22530" r="22530" t="0"/>
          <a:stretch/>
        </p:blipFill>
        <p:spPr>
          <a:xfrm>
            <a:off x="5022750" y="835500"/>
            <a:ext cx="3397200" cy="3478200"/>
          </a:xfrm>
          <a:prstGeom prst="ellipse">
            <a:avLst/>
          </a:prstGeom>
          <a:noFill/>
          <a:ln>
            <a:noFill/>
          </a:ln>
        </p:spPr>
      </p:pic>
      <p:sp>
        <p:nvSpPr>
          <p:cNvPr id="417" name="Google Shape;417;p29"/>
          <p:cNvSpPr txBox="1"/>
          <p:nvPr>
            <p:ph idx="1" type="body"/>
          </p:nvPr>
        </p:nvSpPr>
        <p:spPr>
          <a:xfrm>
            <a:off x="630075" y="992625"/>
            <a:ext cx="3777600" cy="3172200"/>
          </a:xfrm>
          <a:prstGeom prst="rect">
            <a:avLst/>
          </a:prstGeom>
          <a:noFill/>
          <a:ln>
            <a:noFill/>
          </a:ln>
        </p:spPr>
        <p:txBody>
          <a:bodyPr anchorCtr="0" anchor="ctr" bIns="93125" lIns="93125" spcFirstLastPara="1" rIns="93125" wrap="square" tIns="93125">
            <a:noAutofit/>
          </a:bodyPr>
          <a:lstStyle/>
          <a:p>
            <a:pPr indent="0" lvl="0" marL="0" rtl="0" algn="l">
              <a:lnSpc>
                <a:spcPct val="115000"/>
              </a:lnSpc>
              <a:spcBef>
                <a:spcPts val="0"/>
              </a:spcBef>
              <a:spcAft>
                <a:spcPts val="0"/>
              </a:spcAft>
              <a:buSzPts val="1600"/>
              <a:buNone/>
            </a:pPr>
            <a:r>
              <a:rPr lang="en-US">
                <a:latin typeface="Arial"/>
                <a:ea typeface="Arial"/>
                <a:cs typeface="Arial"/>
                <a:sym typeface="Arial"/>
              </a:rPr>
              <a:t>Por exemplo, quem escreveu o livro? Qual o e-mail do autor? E quando foi a sua data de publicação? Todas essas informações são relevantes para nossa livraria e também para nossos clientes. Podemos adicionar essas e outras informações na classe Livro: </a:t>
            </a:r>
            <a:endParaRPr>
              <a:latin typeface="Arial"/>
              <a:ea typeface="Arial"/>
              <a:cs typeface="Arial"/>
              <a:sym typeface="Arial"/>
            </a:endParaRPr>
          </a:p>
          <a:p>
            <a:pPr indent="0" lvl="0" marL="0" marR="0" rtl="0" algn="l">
              <a:lnSpc>
                <a:spcPct val="115000"/>
              </a:lnSpc>
              <a:spcBef>
                <a:spcPts val="1600"/>
              </a:spcBef>
              <a:spcAft>
                <a:spcPts val="1600"/>
              </a:spcAft>
              <a:buSzPts val="1600"/>
              <a:buNone/>
            </a:pPr>
            <a:r>
              <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descr="coding.jpg" id="422" name="Google Shape;422;p30"/>
          <p:cNvPicPr preferRelativeResize="0"/>
          <p:nvPr/>
        </p:nvPicPr>
        <p:blipFill rotWithShape="1">
          <a:blip r:embed="rId3">
            <a:alphaModFix/>
          </a:blip>
          <a:srcRect b="0" l="0" r="0" t="0"/>
          <a:stretch/>
        </p:blipFill>
        <p:spPr>
          <a:xfrm>
            <a:off x="0" y="0"/>
            <a:ext cx="7717135" cy="5143501"/>
          </a:xfrm>
          <a:prstGeom prst="rect">
            <a:avLst/>
          </a:prstGeom>
          <a:noFill/>
          <a:ln>
            <a:noFill/>
          </a:ln>
        </p:spPr>
      </p:pic>
      <p:sp>
        <p:nvSpPr>
          <p:cNvPr id="423" name="Google Shape;423;p30"/>
          <p:cNvSpPr txBox="1"/>
          <p:nvPr>
            <p:ph type="title"/>
          </p:nvPr>
        </p:nvSpPr>
        <p:spPr>
          <a:xfrm>
            <a:off x="179506" y="197195"/>
            <a:ext cx="7358100" cy="128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lang="en-US">
                <a:solidFill>
                  <a:schemeClr val="lt1"/>
                </a:solidFill>
                <a:latin typeface="Arial"/>
                <a:ea typeface="Arial"/>
                <a:cs typeface="Arial"/>
                <a:sym typeface="Arial"/>
              </a:rPr>
              <a:t>Adicionando</a:t>
            </a:r>
            <a:r>
              <a:rPr i="0" lang="en-US" sz="5200" u="none" cap="none" strike="noStrike">
                <a:solidFill>
                  <a:schemeClr val="lt1"/>
                </a:solidFill>
                <a:latin typeface="Arial"/>
                <a:ea typeface="Arial"/>
                <a:cs typeface="Arial"/>
                <a:sym typeface="Arial"/>
              </a:rPr>
              <a:t> um autor</a:t>
            </a:r>
            <a:endParaRPr>
              <a:solidFill>
                <a:schemeClr val="lt1"/>
              </a:solidFill>
              <a:latin typeface="Arial"/>
              <a:ea typeface="Arial"/>
              <a:cs typeface="Arial"/>
              <a:sym typeface="Arial"/>
            </a:endParaRPr>
          </a:p>
        </p:txBody>
      </p:sp>
      <p:pic>
        <p:nvPicPr>
          <p:cNvPr descr="Captura de Tela 2015-03-04 às 16.12.58.png" id="424" name="Google Shape;424;p30"/>
          <p:cNvPicPr preferRelativeResize="0"/>
          <p:nvPr/>
        </p:nvPicPr>
        <p:blipFill rotWithShape="1">
          <a:blip r:embed="rId4">
            <a:alphaModFix/>
          </a:blip>
          <a:srcRect b="0" l="0" r="0" t="0"/>
          <a:stretch/>
        </p:blipFill>
        <p:spPr>
          <a:xfrm>
            <a:off x="779712" y="2186842"/>
            <a:ext cx="2670785" cy="1417025"/>
          </a:xfrm>
          <a:prstGeom prst="rect">
            <a:avLst/>
          </a:prstGeom>
          <a:noFill/>
          <a:ln>
            <a:noFill/>
          </a:ln>
        </p:spPr>
      </p:pic>
      <p:pic>
        <p:nvPicPr>
          <p:cNvPr descr="Captura de Tela 2015-03-04 às 16.13.52.png" id="425" name="Google Shape;425;p30"/>
          <p:cNvPicPr preferRelativeResize="0"/>
          <p:nvPr/>
        </p:nvPicPr>
        <p:blipFill rotWithShape="1">
          <a:blip r:embed="rId5">
            <a:alphaModFix/>
          </a:blip>
          <a:srcRect b="0" l="0" r="0" t="0"/>
          <a:stretch/>
        </p:blipFill>
        <p:spPr>
          <a:xfrm>
            <a:off x="4399717" y="1893903"/>
            <a:ext cx="3741029" cy="266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9" name="Shape 209"/>
        <p:cNvGrpSpPr/>
        <p:nvPr/>
      </p:nvGrpSpPr>
      <p:grpSpPr>
        <a:xfrm>
          <a:off x="0" y="0"/>
          <a:ext cx="0" cy="0"/>
          <a:chOff x="0" y="0"/>
          <a:chExt cx="0" cy="0"/>
        </a:xfrm>
      </p:grpSpPr>
      <p:pic>
        <p:nvPicPr>
          <p:cNvPr descr="Captura de Tela 2015-02-27 às 17.04.02.png" id="210" name="Google Shape;210;p3"/>
          <p:cNvPicPr preferRelativeResize="0"/>
          <p:nvPr>
            <p:ph idx="2" type="pic"/>
          </p:nvPr>
        </p:nvPicPr>
        <p:blipFill rotWithShape="1">
          <a:blip r:embed="rId3">
            <a:alphaModFix/>
          </a:blip>
          <a:srcRect b="0" l="0" r="0" t="0"/>
          <a:stretch/>
        </p:blipFill>
        <p:spPr>
          <a:xfrm>
            <a:off x="2448403" y="1024010"/>
            <a:ext cx="6374400" cy="2877900"/>
          </a:xfrm>
          <a:prstGeom prst="rect">
            <a:avLst/>
          </a:prstGeom>
          <a:noFill/>
          <a:ln>
            <a:noFill/>
          </a:ln>
        </p:spPr>
      </p:pic>
      <p:sp>
        <p:nvSpPr>
          <p:cNvPr id="211" name="Google Shape;211;p3"/>
          <p:cNvSpPr txBox="1"/>
          <p:nvPr>
            <p:ph type="title"/>
          </p:nvPr>
        </p:nvSpPr>
        <p:spPr>
          <a:xfrm>
            <a:off x="48217" y="58034"/>
            <a:ext cx="3975600" cy="8706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i="0" lang="en-US" sz="6100" u="none" cap="none" strike="noStrike">
                <a:solidFill>
                  <a:schemeClr val="dk1"/>
                </a:solidFill>
                <a:latin typeface="Arial"/>
                <a:ea typeface="Arial"/>
                <a:cs typeface="Arial"/>
                <a:sym typeface="Arial"/>
              </a:rPr>
              <a:t>Classes</a:t>
            </a:r>
            <a:endParaRPr>
              <a:solidFill>
                <a:schemeClr val="dk1"/>
              </a:solidFill>
              <a:latin typeface="Arial"/>
              <a:ea typeface="Arial"/>
              <a:cs typeface="Arial"/>
              <a:sym typeface="Arial"/>
            </a:endParaRPr>
          </a:p>
        </p:txBody>
      </p:sp>
      <p:sp>
        <p:nvSpPr>
          <p:cNvPr id="212" name="Google Shape;212;p3"/>
          <p:cNvSpPr txBox="1"/>
          <p:nvPr>
            <p:ph idx="1" type="body"/>
          </p:nvPr>
        </p:nvSpPr>
        <p:spPr>
          <a:xfrm>
            <a:off x="-299746" y="3859273"/>
            <a:ext cx="2636400" cy="669600"/>
          </a:xfrm>
          <a:prstGeom prst="rect">
            <a:avLst/>
          </a:prstGeom>
          <a:noFill/>
          <a:ln>
            <a:noFill/>
          </a:ln>
        </p:spPr>
        <p:txBody>
          <a:bodyPr anchorCtr="0" anchor="t" bIns="32750" lIns="32750" spcFirstLastPara="1" rIns="32750" wrap="square" tIns="32750">
            <a:noAutofit/>
          </a:bodyPr>
          <a:lstStyle/>
          <a:p>
            <a:pPr indent="0" lvl="0" marL="0" marR="0" rtl="0" algn="ctr">
              <a:lnSpc>
                <a:spcPct val="100000"/>
              </a:lnSpc>
              <a:spcBef>
                <a:spcPts val="0"/>
              </a:spcBef>
              <a:spcAft>
                <a:spcPts val="0"/>
              </a:spcAft>
              <a:buClr>
                <a:srgbClr val="858585"/>
              </a:buClr>
              <a:buSzPts val="1800"/>
              <a:buFont typeface="Arial"/>
              <a:buNone/>
            </a:pPr>
            <a:r>
              <a:rPr i="0" lang="en-US" sz="2600" u="none" cap="none" strike="noStrike">
                <a:solidFill>
                  <a:schemeClr val="accent4"/>
                </a:solidFill>
                <a:latin typeface="Arial"/>
                <a:ea typeface="Arial"/>
                <a:cs typeface="Arial"/>
                <a:sym typeface="Arial"/>
              </a:rPr>
              <a:t>Relembrando</a:t>
            </a:r>
            <a:endParaRPr>
              <a:solidFill>
                <a:schemeClr val="accent4"/>
              </a:solidFill>
              <a:latin typeface="Arial"/>
              <a:ea typeface="Arial"/>
              <a:cs typeface="Arial"/>
              <a:sym typeface="Arial"/>
            </a:endParaRPr>
          </a:p>
        </p:txBody>
      </p:sp>
      <p:sp>
        <p:nvSpPr>
          <p:cNvPr id="213" name="Google Shape;213;p3"/>
          <p:cNvSpPr/>
          <p:nvPr/>
        </p:nvSpPr>
        <p:spPr>
          <a:xfrm>
            <a:off x="35" y="4242876"/>
            <a:ext cx="9144000" cy="900600"/>
          </a:xfrm>
          <a:prstGeom prst="rect">
            <a:avLst/>
          </a:prstGeom>
          <a:solidFill>
            <a:schemeClr val="dk1"/>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2300"/>
              <a:buFont typeface="Arial"/>
              <a:buNone/>
            </a:pPr>
            <a:r>
              <a:rPr b="0" i="0" lang="en-US" sz="2300" u="none" cap="none" strike="noStrike">
                <a:solidFill>
                  <a:srgbClr val="FFFFFF"/>
                </a:solidFill>
                <a:latin typeface="Arial"/>
                <a:ea typeface="Arial"/>
                <a:cs typeface="Arial"/>
                <a:sym typeface="Arial"/>
              </a:rPr>
              <a:t>Se você já está acostumado com algum outro paradigma, esse é o momento de abrir a sua mente. </a:t>
            </a:r>
            <a:endParaRPr b="0" i="0" sz="800" u="none" cap="none" strike="noStrike">
              <a:solidFill>
                <a:srgbClr val="FFFFF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descr="giphy.gif" id="430" name="Google Shape;430;p31"/>
          <p:cNvPicPr preferRelativeResize="0"/>
          <p:nvPr/>
        </p:nvPicPr>
        <p:blipFill rotWithShape="1">
          <a:blip r:embed="rId3">
            <a:alphaModFix amt="50000"/>
          </a:blip>
          <a:srcRect b="12494" l="0" r="0" t="12502"/>
          <a:stretch/>
        </p:blipFill>
        <p:spPr>
          <a:xfrm>
            <a:off x="0" y="0"/>
            <a:ext cx="9144004" cy="5143496"/>
          </a:xfrm>
          <a:prstGeom prst="rect">
            <a:avLst/>
          </a:prstGeom>
          <a:noFill/>
          <a:ln>
            <a:noFill/>
          </a:ln>
        </p:spPr>
      </p:pic>
      <p:sp>
        <p:nvSpPr>
          <p:cNvPr id="431" name="Google Shape;431;p31"/>
          <p:cNvSpPr txBox="1"/>
          <p:nvPr>
            <p:ph type="ctrTitle"/>
          </p:nvPr>
        </p:nvSpPr>
        <p:spPr>
          <a:xfrm>
            <a:off x="1849008" y="106998"/>
            <a:ext cx="5717400" cy="1861800"/>
          </a:xfrm>
          <a:prstGeom prst="rect">
            <a:avLst/>
          </a:prstGeom>
          <a:noFill/>
          <a:ln>
            <a:noFill/>
          </a:ln>
        </p:spPr>
        <p:txBody>
          <a:bodyPr anchorCtr="0" anchor="ctr" bIns="93125" lIns="93125" spcFirstLastPara="1" rIns="93125" wrap="square" tIns="93125">
            <a:noAutofit/>
          </a:bodyPr>
          <a:lstStyle/>
          <a:p>
            <a:pPr indent="0" lvl="0" marL="0" rtl="0" algn="ctr">
              <a:lnSpc>
                <a:spcPct val="100000"/>
              </a:lnSpc>
              <a:spcBef>
                <a:spcPts val="0"/>
              </a:spcBef>
              <a:spcAft>
                <a:spcPts val="0"/>
              </a:spcAft>
              <a:buSzPts val="4100"/>
              <a:buNone/>
            </a:pPr>
            <a:r>
              <a:rPr b="0" lang="en-US" sz="3100">
                <a:latin typeface="Arial"/>
                <a:ea typeface="Arial"/>
                <a:cs typeface="Arial"/>
                <a:sym typeface="Arial"/>
              </a:rPr>
              <a:t>Atualize seu código, para ler e mostrar os dados do autor</a:t>
            </a:r>
            <a:endParaRPr b="0" sz="3100">
              <a:latin typeface="Arial"/>
              <a:ea typeface="Arial"/>
              <a:cs typeface="Arial"/>
              <a:sym typeface="Arial"/>
            </a:endParaRPr>
          </a:p>
          <a:p>
            <a:pPr indent="0" lvl="0" marL="0" rtl="0" algn="ctr">
              <a:lnSpc>
                <a:spcPct val="100000"/>
              </a:lnSpc>
              <a:spcBef>
                <a:spcPts val="0"/>
              </a:spcBef>
              <a:spcAft>
                <a:spcPts val="0"/>
              </a:spcAft>
              <a:buSzPts val="4100"/>
              <a:buNone/>
            </a:pPr>
            <a:r>
              <a:t/>
            </a:r>
            <a:endParaRPr b="0" sz="31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2"/>
          <p:cNvSpPr txBox="1"/>
          <p:nvPr>
            <p:ph idx="1" type="subTitle"/>
          </p:nvPr>
        </p:nvSpPr>
        <p:spPr>
          <a:xfrm>
            <a:off x="2390267" y="3238450"/>
            <a:ext cx="6331500" cy="1241700"/>
          </a:xfrm>
          <a:prstGeom prst="rect">
            <a:avLst/>
          </a:prstGeom>
          <a:noFill/>
          <a:ln>
            <a:noFill/>
          </a:ln>
        </p:spPr>
        <p:txBody>
          <a:bodyPr anchorCtr="0" anchor="b" bIns="93125" lIns="93125" spcFirstLastPara="1" rIns="93125" wrap="square" tIns="93125">
            <a:noAutofit/>
          </a:bodyPr>
          <a:lstStyle/>
          <a:p>
            <a:pPr indent="0" lvl="0" marL="0" rtl="0" algn="ctr">
              <a:lnSpc>
                <a:spcPct val="100000"/>
              </a:lnSpc>
              <a:spcBef>
                <a:spcPts val="0"/>
              </a:spcBef>
              <a:spcAft>
                <a:spcPts val="0"/>
              </a:spcAft>
              <a:buClr>
                <a:schemeClr val="lt1"/>
              </a:buClr>
              <a:buSzPts val="1800"/>
              <a:buFont typeface="Arial"/>
              <a:buNone/>
            </a:pPr>
            <a:r>
              <a:rPr lang="en-US" sz="1500">
                <a:latin typeface="Arial"/>
                <a:ea typeface="Arial"/>
                <a:cs typeface="Arial"/>
                <a:sym typeface="Arial"/>
              </a:rPr>
              <a:t>É fundamental perceber que, quando instanciamos um novo objeto com a palavra reservada new, um Livro por exemplo, guardamos em sua variável uma referência para esse objeto, e não seus valores. Ou seja, a variável livro não guarda o valor de um nome, isbn e outros atributos da classe Livro, mas sim uma forma de acessar esses atributos do livro em memória. Muito diferente de quando trabalhamos com tipos primitivos que guardam uma cópia do valor. </a:t>
            </a:r>
            <a:endParaRPr sz="1500">
              <a:solidFill>
                <a:schemeClr val="dk2"/>
              </a:solidFill>
              <a:latin typeface="Arial"/>
              <a:ea typeface="Arial"/>
              <a:cs typeface="Arial"/>
              <a:sym typeface="Arial"/>
            </a:endParaRPr>
          </a:p>
          <a:p>
            <a:pPr indent="0" lvl="0" marL="0" rtl="0" algn="l">
              <a:lnSpc>
                <a:spcPct val="100000"/>
              </a:lnSpc>
              <a:spcBef>
                <a:spcPts val="0"/>
              </a:spcBef>
              <a:spcAft>
                <a:spcPts val="0"/>
              </a:spcAft>
              <a:buSzPts val="1800"/>
              <a:buNone/>
            </a:pPr>
            <a:r>
              <a:t/>
            </a:r>
            <a:endParaRPr/>
          </a:p>
        </p:txBody>
      </p:sp>
      <p:sp>
        <p:nvSpPr>
          <p:cNvPr id="437" name="Google Shape;437;p32"/>
          <p:cNvSpPr txBox="1"/>
          <p:nvPr>
            <p:ph type="ctrTitle"/>
          </p:nvPr>
        </p:nvSpPr>
        <p:spPr>
          <a:xfrm>
            <a:off x="2371725" y="630225"/>
            <a:ext cx="6331500" cy="1542000"/>
          </a:xfrm>
          <a:prstGeom prst="rect">
            <a:avLst/>
          </a:prstGeom>
          <a:noFill/>
          <a:ln>
            <a:noFill/>
          </a:ln>
        </p:spPr>
        <p:txBody>
          <a:bodyPr anchorCtr="0" anchor="t" bIns="93125" lIns="93125" spcFirstLastPara="1" rIns="93125" wrap="square" tIns="93125">
            <a:noAutofit/>
          </a:bodyPr>
          <a:lstStyle/>
          <a:p>
            <a:pPr indent="0" lvl="0" marL="0" rtl="0" algn="l">
              <a:lnSpc>
                <a:spcPct val="100000"/>
              </a:lnSpc>
              <a:spcBef>
                <a:spcPts val="0"/>
              </a:spcBef>
              <a:spcAft>
                <a:spcPts val="0"/>
              </a:spcAft>
              <a:buSzPts val="4900"/>
              <a:buNone/>
            </a:pPr>
            <a:r>
              <a:rPr lang="en-US"/>
              <a:t>Referência a objetos</a:t>
            </a:r>
            <a:br>
              <a:rPr lang="en-US"/>
            </a:b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descr="Captura de Tela 2015-03-04 às 16.31.54.png" id="442" name="Google Shape;442;p33"/>
          <p:cNvPicPr preferRelativeResize="0"/>
          <p:nvPr/>
        </p:nvPicPr>
        <p:blipFill rotWithShape="1">
          <a:blip r:embed="rId3">
            <a:alphaModFix amt="50000"/>
          </a:blip>
          <a:srcRect b="0" l="5650" r="5641" t="0"/>
          <a:stretch/>
        </p:blipFill>
        <p:spPr>
          <a:xfrm>
            <a:off x="0" y="0"/>
            <a:ext cx="9144005" cy="5143497"/>
          </a:xfrm>
          <a:prstGeom prst="rect">
            <a:avLst/>
          </a:prstGeom>
          <a:noFill/>
          <a:ln>
            <a:noFill/>
          </a:ln>
        </p:spPr>
      </p:pic>
      <p:sp>
        <p:nvSpPr>
          <p:cNvPr id="443" name="Google Shape;443;p33"/>
          <p:cNvSpPr txBox="1"/>
          <p:nvPr>
            <p:ph type="ctrTitle"/>
          </p:nvPr>
        </p:nvSpPr>
        <p:spPr>
          <a:xfrm>
            <a:off x="4057242" y="128303"/>
            <a:ext cx="5086800" cy="1792800"/>
          </a:xfrm>
          <a:prstGeom prst="rect">
            <a:avLst/>
          </a:prstGeom>
          <a:noFill/>
          <a:ln>
            <a:noFill/>
          </a:ln>
        </p:spPr>
        <p:txBody>
          <a:bodyPr anchorCtr="0" anchor="ctr" bIns="93125" lIns="93125" spcFirstLastPara="1" rIns="93125" wrap="square" tIns="93125">
            <a:noAutofit/>
          </a:bodyPr>
          <a:lstStyle/>
          <a:p>
            <a:pPr indent="0" lvl="0" marL="0" marR="0" rtl="0" algn="ctr">
              <a:lnSpc>
                <a:spcPct val="100000"/>
              </a:lnSpc>
              <a:spcBef>
                <a:spcPts val="0"/>
              </a:spcBef>
              <a:spcAft>
                <a:spcPts val="0"/>
              </a:spcAft>
              <a:buSzPts val="4100"/>
              <a:buNone/>
            </a:pPr>
            <a:r>
              <a:rPr b="0" lang="en-US"/>
              <a:t>Referência</a:t>
            </a:r>
            <a:r>
              <a:rPr b="0" i="0" lang="en-US" u="none" cap="none" strike="noStrike"/>
              <a:t> a objetos</a:t>
            </a:r>
            <a:endParaRPr/>
          </a:p>
        </p:txBody>
      </p:sp>
      <p:sp>
        <p:nvSpPr>
          <p:cNvPr id="444" name="Google Shape;444;p33"/>
          <p:cNvSpPr txBox="1"/>
          <p:nvPr/>
        </p:nvSpPr>
        <p:spPr>
          <a:xfrm>
            <a:off x="899262" y="3249598"/>
            <a:ext cx="7085100" cy="1792800"/>
          </a:xfrm>
          <a:prstGeom prst="rect">
            <a:avLst/>
          </a:prstGeom>
          <a:noFill/>
          <a:ln cap="flat" cmpd="sng" w="38100">
            <a:solidFill>
              <a:schemeClr val="dk1"/>
            </a:solidFill>
            <a:prstDash val="dash"/>
            <a:round/>
            <a:headEnd len="sm" w="sm" type="none"/>
            <a:tailEnd len="sm" w="sm" type="none"/>
          </a:ln>
        </p:spPr>
        <p:txBody>
          <a:bodyPr anchorCtr="0" anchor="t" bIns="58925" lIns="58925" spcFirstLastPara="1" rIns="58925" wrap="square" tIns="589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4"/>
          <p:cNvSpPr txBox="1"/>
          <p:nvPr>
            <p:ph type="title"/>
          </p:nvPr>
        </p:nvSpPr>
        <p:spPr>
          <a:xfrm>
            <a:off x="287333" y="253547"/>
            <a:ext cx="8296800" cy="1542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4900"/>
              <a:buFont typeface="Arial"/>
              <a:buNone/>
            </a:pPr>
            <a:r>
              <a:rPr b="0" lang="en-US">
                <a:solidFill>
                  <a:srgbClr val="FFFFFF"/>
                </a:solidFill>
                <a:latin typeface="Arial"/>
                <a:ea typeface="Arial"/>
                <a:cs typeface="Arial"/>
                <a:sym typeface="Arial"/>
              </a:rPr>
              <a:t>Referência</a:t>
            </a:r>
            <a:r>
              <a:rPr b="0" i="0" lang="en-US" sz="5200" cap="none" strike="noStrike">
                <a:solidFill>
                  <a:srgbClr val="FFFFFF"/>
                </a:solidFill>
                <a:latin typeface="Arial"/>
                <a:ea typeface="Arial"/>
                <a:cs typeface="Arial"/>
                <a:sym typeface="Arial"/>
              </a:rPr>
              <a:t> a objetos</a:t>
            </a:r>
            <a:endParaRPr b="0">
              <a:solidFill>
                <a:srgbClr val="FFFFFF"/>
              </a:solidFill>
              <a:latin typeface="Arial"/>
              <a:ea typeface="Arial"/>
              <a:cs typeface="Arial"/>
              <a:sym typeface="Arial"/>
            </a:endParaRPr>
          </a:p>
        </p:txBody>
      </p:sp>
      <p:grpSp>
        <p:nvGrpSpPr>
          <p:cNvPr id="450" name="Google Shape;450;p34"/>
          <p:cNvGrpSpPr/>
          <p:nvPr/>
        </p:nvGrpSpPr>
        <p:grpSpPr>
          <a:xfrm>
            <a:off x="699396" y="1872417"/>
            <a:ext cx="5061706" cy="2231916"/>
            <a:chOff x="2247851" y="2633650"/>
            <a:chExt cx="7199127" cy="4232725"/>
          </a:xfrm>
        </p:grpSpPr>
        <p:sp>
          <p:nvSpPr>
            <p:cNvPr id="451" name="Google Shape;451;p34"/>
            <p:cNvSpPr/>
            <p:nvPr/>
          </p:nvSpPr>
          <p:spPr>
            <a:xfrm>
              <a:off x="3214460" y="2633650"/>
              <a:ext cx="6232518" cy="2249901"/>
            </a:xfrm>
            <a:prstGeom prst="rect">
              <a:avLst/>
            </a:prstGeom>
            <a:blipFill rotWithShape="1">
              <a:blip r:embed="rId3">
                <a:alphaModFix/>
              </a:blip>
              <a:tile algn="tl" flip="none" tx="0" sx="100000" ty="0" sy="100000"/>
            </a:blip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FFFFFF"/>
                </a:buClr>
                <a:buSzPts val="2300"/>
                <a:buFont typeface="Arial"/>
                <a:buNone/>
              </a:pPr>
              <a:r>
                <a:rPr b="0" i="0" lang="en-US" sz="2300" u="none" cap="none" strike="noStrike">
                  <a:solidFill>
                    <a:srgbClr val="FFFFFF"/>
                  </a:solidFill>
                  <a:latin typeface="Arial"/>
                  <a:ea typeface="Arial"/>
                  <a:cs typeface="Arial"/>
                  <a:sym typeface="Arial"/>
                </a:rPr>
                <a:t>Memória</a:t>
              </a:r>
              <a:endParaRPr b="0" i="0" sz="900" u="none" cap="none" strike="noStrike">
                <a:solidFill>
                  <a:srgbClr val="000000"/>
                </a:solidFill>
                <a:latin typeface="Arial"/>
                <a:ea typeface="Arial"/>
                <a:cs typeface="Arial"/>
                <a:sym typeface="Arial"/>
              </a:endParaRPr>
            </a:p>
          </p:txBody>
        </p:sp>
        <p:grpSp>
          <p:nvGrpSpPr>
            <p:cNvPr id="452" name="Google Shape;452;p34"/>
            <p:cNvGrpSpPr/>
            <p:nvPr/>
          </p:nvGrpSpPr>
          <p:grpSpPr>
            <a:xfrm>
              <a:off x="5944447" y="2768570"/>
              <a:ext cx="3162314" cy="845988"/>
              <a:chOff x="-1" y="-1"/>
              <a:chExt cx="3162312" cy="845986"/>
            </a:xfrm>
          </p:grpSpPr>
          <p:sp>
            <p:nvSpPr>
              <p:cNvPr id="453" name="Google Shape;453;p34"/>
              <p:cNvSpPr/>
              <p:nvPr/>
            </p:nvSpPr>
            <p:spPr>
              <a:xfrm>
                <a:off x="19050" y="19050"/>
                <a:ext cx="3124211" cy="807885"/>
              </a:xfrm>
              <a:prstGeom prst="rect">
                <a:avLst/>
              </a:prstGeom>
              <a:blipFill rotWithShape="1">
                <a:blip r:embed="rId4">
                  <a:alphaModFix/>
                </a:blip>
                <a:tile algn="tl" flip="none" tx="0" sx="100000" ty="0" sy="100000"/>
              </a:blip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2300"/>
                  <a:buFont typeface="Arial"/>
                  <a:buNone/>
                </a:pPr>
                <a:r>
                  <a:rPr b="0" i="0" lang="en-US" sz="2300" u="none" cap="none" strike="noStrike">
                    <a:solidFill>
                      <a:srgbClr val="FFFFFF"/>
                    </a:solidFill>
                    <a:latin typeface="Arial"/>
                    <a:ea typeface="Arial"/>
                    <a:cs typeface="Arial"/>
                    <a:sym typeface="Arial"/>
                  </a:rPr>
                  <a:t>Livro</a:t>
                </a:r>
                <a:endParaRPr b="0" i="0" sz="900" u="none" cap="none" strike="noStrike">
                  <a:solidFill>
                    <a:srgbClr val="000000"/>
                  </a:solidFill>
                  <a:latin typeface="Arial"/>
                  <a:ea typeface="Arial"/>
                  <a:cs typeface="Arial"/>
                  <a:sym typeface="Arial"/>
                </a:endParaRPr>
              </a:p>
            </p:txBody>
          </p:sp>
          <p:pic>
            <p:nvPicPr>
              <p:cNvPr descr="Livro" id="454" name="Google Shape;454;p34"/>
              <p:cNvPicPr preferRelativeResize="0"/>
              <p:nvPr/>
            </p:nvPicPr>
            <p:blipFill rotWithShape="1">
              <a:blip r:embed="rId5">
                <a:alphaModFix/>
              </a:blip>
              <a:srcRect b="0" l="0" r="0" t="0"/>
              <a:stretch/>
            </p:blipFill>
            <p:spPr>
              <a:xfrm>
                <a:off x="-1" y="-1"/>
                <a:ext cx="3162312" cy="845986"/>
              </a:xfrm>
              <a:prstGeom prst="rect">
                <a:avLst/>
              </a:prstGeom>
              <a:noFill/>
              <a:ln>
                <a:noFill/>
              </a:ln>
            </p:spPr>
          </p:pic>
        </p:grpSp>
        <p:grpSp>
          <p:nvGrpSpPr>
            <p:cNvPr id="455" name="Google Shape;455;p34"/>
            <p:cNvGrpSpPr/>
            <p:nvPr/>
          </p:nvGrpSpPr>
          <p:grpSpPr>
            <a:xfrm>
              <a:off x="5944447" y="3690726"/>
              <a:ext cx="3162314" cy="845987"/>
              <a:chOff x="-1" y="-1"/>
              <a:chExt cx="3162312" cy="845986"/>
            </a:xfrm>
          </p:grpSpPr>
          <p:sp>
            <p:nvSpPr>
              <p:cNvPr id="456" name="Google Shape;456;p34"/>
              <p:cNvSpPr/>
              <p:nvPr/>
            </p:nvSpPr>
            <p:spPr>
              <a:xfrm>
                <a:off x="19050" y="19050"/>
                <a:ext cx="3124211" cy="807885"/>
              </a:xfrm>
              <a:prstGeom prst="rect">
                <a:avLst/>
              </a:prstGeom>
              <a:blipFill rotWithShape="1">
                <a:blip r:embed="rId4">
                  <a:alphaModFix/>
                </a:blip>
                <a:tile algn="tl" flip="none" tx="0" sx="100000" ty="0" sy="100000"/>
              </a:blip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2300"/>
                  <a:buFont typeface="Arial"/>
                  <a:buNone/>
                </a:pPr>
                <a:r>
                  <a:rPr b="0" i="0" lang="en-US" sz="2300" u="none" cap="none" strike="noStrike">
                    <a:solidFill>
                      <a:srgbClr val="FFFFFF"/>
                    </a:solidFill>
                    <a:latin typeface="Arial"/>
                    <a:ea typeface="Arial"/>
                    <a:cs typeface="Arial"/>
                    <a:sym typeface="Arial"/>
                  </a:rPr>
                  <a:t>Livro</a:t>
                </a:r>
                <a:endParaRPr b="0" i="0" sz="900" u="none" cap="none" strike="noStrike">
                  <a:solidFill>
                    <a:srgbClr val="000000"/>
                  </a:solidFill>
                  <a:latin typeface="Arial"/>
                  <a:ea typeface="Arial"/>
                  <a:cs typeface="Arial"/>
                  <a:sym typeface="Arial"/>
                </a:endParaRPr>
              </a:p>
            </p:txBody>
          </p:sp>
          <p:pic>
            <p:nvPicPr>
              <p:cNvPr descr="Livro" id="457" name="Google Shape;457;p34"/>
              <p:cNvPicPr preferRelativeResize="0"/>
              <p:nvPr/>
            </p:nvPicPr>
            <p:blipFill rotWithShape="1">
              <a:blip r:embed="rId5">
                <a:alphaModFix/>
              </a:blip>
              <a:srcRect b="0" l="0" r="0" t="0"/>
              <a:stretch/>
            </p:blipFill>
            <p:spPr>
              <a:xfrm>
                <a:off x="-1" y="-1"/>
                <a:ext cx="3162312" cy="845986"/>
              </a:xfrm>
              <a:prstGeom prst="rect">
                <a:avLst/>
              </a:prstGeom>
              <a:noFill/>
              <a:ln>
                <a:noFill/>
              </a:ln>
            </p:spPr>
          </p:pic>
        </p:grpSp>
        <p:sp>
          <p:nvSpPr>
            <p:cNvPr id="458" name="Google Shape;458;p34"/>
            <p:cNvSpPr/>
            <p:nvPr/>
          </p:nvSpPr>
          <p:spPr>
            <a:xfrm>
              <a:off x="2247851" y="6206075"/>
              <a:ext cx="1756800" cy="660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858585"/>
                </a:buClr>
                <a:buSzPts val="1900"/>
                <a:buFont typeface="Arial"/>
                <a:buNone/>
              </a:pPr>
              <a:r>
                <a:rPr b="0" i="0" lang="en-US" sz="1900" u="none" cap="none" strike="noStrike">
                  <a:solidFill>
                    <a:schemeClr val="lt1"/>
                  </a:solidFill>
                  <a:latin typeface="Arial"/>
                  <a:ea typeface="Arial"/>
                  <a:cs typeface="Arial"/>
                  <a:sym typeface="Arial"/>
                </a:rPr>
                <a:t>livro</a:t>
              </a:r>
              <a:endParaRPr b="0" i="0" sz="1900" u="none" cap="none" strike="noStrike">
                <a:solidFill>
                  <a:schemeClr val="lt1"/>
                </a:solidFill>
                <a:latin typeface="Arial"/>
                <a:ea typeface="Arial"/>
                <a:cs typeface="Arial"/>
                <a:sym typeface="Arial"/>
              </a:endParaRPr>
            </a:p>
          </p:txBody>
        </p:sp>
        <p:sp>
          <p:nvSpPr>
            <p:cNvPr id="459" name="Google Shape;459;p34"/>
            <p:cNvSpPr/>
            <p:nvPr/>
          </p:nvSpPr>
          <p:spPr>
            <a:xfrm>
              <a:off x="4205072" y="6206075"/>
              <a:ext cx="3791700" cy="6603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858585"/>
                </a:buClr>
                <a:buSzPts val="1900"/>
                <a:buFont typeface="Arial"/>
                <a:buNone/>
              </a:pPr>
              <a:r>
                <a:rPr b="0" i="0" lang="en-US" sz="1900" u="none" cap="none" strike="noStrike">
                  <a:solidFill>
                    <a:schemeClr val="lt1"/>
                  </a:solidFill>
                  <a:latin typeface="Arial"/>
                  <a:ea typeface="Arial"/>
                  <a:cs typeface="Arial"/>
                  <a:sym typeface="Arial"/>
                </a:rPr>
                <a:t>outroLivro</a:t>
              </a:r>
              <a:endParaRPr b="0" i="0" sz="1900" u="none" cap="none" strike="noStrike">
                <a:solidFill>
                  <a:schemeClr val="lt1"/>
                </a:solidFill>
                <a:latin typeface="Arial"/>
                <a:ea typeface="Arial"/>
                <a:cs typeface="Arial"/>
                <a:sym typeface="Arial"/>
              </a:endParaRPr>
            </a:p>
          </p:txBody>
        </p:sp>
        <p:pic>
          <p:nvPicPr>
            <p:cNvPr descr="Linha" id="460" name="Google Shape;460;p34"/>
            <p:cNvPicPr preferRelativeResize="0"/>
            <p:nvPr/>
          </p:nvPicPr>
          <p:blipFill rotWithShape="1">
            <a:blip r:embed="rId6">
              <a:alphaModFix/>
            </a:blip>
            <a:srcRect b="0" l="0" r="0" t="0"/>
            <a:stretch/>
          </p:blipFill>
          <p:spPr>
            <a:xfrm rot="-2700000">
              <a:off x="5219280" y="5147025"/>
              <a:ext cx="2254518" cy="352235"/>
            </a:xfrm>
            <a:prstGeom prst="rect">
              <a:avLst/>
            </a:prstGeom>
            <a:noFill/>
            <a:ln>
              <a:noFill/>
            </a:ln>
          </p:spPr>
        </p:pic>
        <p:pic>
          <p:nvPicPr>
            <p:cNvPr descr="Linha" id="461" name="Google Shape;461;p34"/>
            <p:cNvPicPr preferRelativeResize="0"/>
            <p:nvPr/>
          </p:nvPicPr>
          <p:blipFill rotWithShape="1">
            <a:blip r:embed="rId7">
              <a:alphaModFix/>
            </a:blip>
            <a:srcRect b="0" l="0" r="0" t="0"/>
            <a:stretch/>
          </p:blipFill>
          <p:spPr>
            <a:xfrm rot="-2696805">
              <a:off x="2696270" y="4696174"/>
              <a:ext cx="3801507" cy="352234"/>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287333" y="253547"/>
            <a:ext cx="8296800" cy="1542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4900"/>
              <a:buFont typeface="Arial"/>
              <a:buNone/>
            </a:pPr>
            <a:r>
              <a:rPr b="0" lang="en-US">
                <a:solidFill>
                  <a:srgbClr val="FFFFFF"/>
                </a:solidFill>
                <a:latin typeface="Arial"/>
                <a:ea typeface="Arial"/>
                <a:cs typeface="Arial"/>
                <a:sym typeface="Arial"/>
              </a:rPr>
              <a:t>equals</a:t>
            </a:r>
            <a:endParaRPr b="0">
              <a:solidFill>
                <a:srgbClr val="FFFFFF"/>
              </a:solidFill>
              <a:latin typeface="Arial"/>
              <a:ea typeface="Arial"/>
              <a:cs typeface="Arial"/>
              <a:sym typeface="Arial"/>
            </a:endParaRPr>
          </a:p>
        </p:txBody>
      </p:sp>
      <p:pic>
        <p:nvPicPr>
          <p:cNvPr descr="Captura de Tela 2017-05-15 às 16.12.10.png" id="467" name="Google Shape;467;p35"/>
          <p:cNvPicPr preferRelativeResize="0"/>
          <p:nvPr/>
        </p:nvPicPr>
        <p:blipFill rotWithShape="1">
          <a:blip r:embed="rId3">
            <a:alphaModFix/>
          </a:blip>
          <a:srcRect b="0" l="0" r="0" t="0"/>
          <a:stretch/>
        </p:blipFill>
        <p:spPr>
          <a:xfrm>
            <a:off x="107156" y="1875921"/>
            <a:ext cx="6697263" cy="170949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giphy.gif" id="472" name="Google Shape;472;p36"/>
          <p:cNvPicPr preferRelativeResize="0"/>
          <p:nvPr/>
        </p:nvPicPr>
        <p:blipFill rotWithShape="1">
          <a:blip r:embed="rId3">
            <a:alphaModFix amt="50000"/>
          </a:blip>
          <a:srcRect b="12494" l="0" r="0" t="12502"/>
          <a:stretch/>
        </p:blipFill>
        <p:spPr>
          <a:xfrm>
            <a:off x="0" y="0"/>
            <a:ext cx="9144004" cy="5143496"/>
          </a:xfrm>
          <a:prstGeom prst="rect">
            <a:avLst/>
          </a:prstGeom>
          <a:noFill/>
          <a:ln>
            <a:noFill/>
          </a:ln>
        </p:spPr>
      </p:pic>
      <p:sp>
        <p:nvSpPr>
          <p:cNvPr id="473" name="Google Shape;473;p36"/>
          <p:cNvSpPr txBox="1"/>
          <p:nvPr>
            <p:ph type="ctrTitle"/>
          </p:nvPr>
        </p:nvSpPr>
        <p:spPr>
          <a:xfrm>
            <a:off x="1849008" y="106998"/>
            <a:ext cx="5717400" cy="1861800"/>
          </a:xfrm>
          <a:prstGeom prst="rect">
            <a:avLst/>
          </a:prstGeom>
          <a:noFill/>
          <a:ln>
            <a:noFill/>
          </a:ln>
        </p:spPr>
        <p:txBody>
          <a:bodyPr anchorCtr="0" anchor="ctr" bIns="93125" lIns="93125" spcFirstLastPara="1" rIns="93125" wrap="square" tIns="93125">
            <a:noAutofit/>
          </a:bodyPr>
          <a:lstStyle/>
          <a:p>
            <a:pPr indent="0" lvl="0" marL="0" rtl="0" algn="ctr">
              <a:lnSpc>
                <a:spcPct val="100000"/>
              </a:lnSpc>
              <a:spcBef>
                <a:spcPts val="0"/>
              </a:spcBef>
              <a:spcAft>
                <a:spcPts val="0"/>
              </a:spcAft>
              <a:buSzPts val="4100"/>
              <a:buNone/>
            </a:pPr>
            <a:r>
              <a:rPr b="0" lang="en-US" sz="3100">
                <a:latin typeface="Arial"/>
                <a:ea typeface="Arial"/>
                <a:cs typeface="Arial"/>
                <a:sym typeface="Arial"/>
              </a:rPr>
              <a:t>Atualize seu código, para comparar se dois livros são iguais.</a:t>
            </a:r>
            <a:endParaRPr b="0" sz="3100">
              <a:latin typeface="Arial"/>
              <a:ea typeface="Arial"/>
              <a:cs typeface="Arial"/>
              <a:sym typeface="Arial"/>
            </a:endParaRPr>
          </a:p>
          <a:p>
            <a:pPr indent="0" lvl="0" marL="0" rtl="0" algn="ctr">
              <a:lnSpc>
                <a:spcPct val="100000"/>
              </a:lnSpc>
              <a:spcBef>
                <a:spcPts val="0"/>
              </a:spcBef>
              <a:spcAft>
                <a:spcPts val="0"/>
              </a:spcAft>
              <a:buSzPts val="4100"/>
              <a:buNone/>
            </a:pPr>
            <a:r>
              <a:t/>
            </a:r>
            <a:endParaRPr b="0" sz="310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Free stock photos of questions · Pexels" id="478" name="Google Shape;478;p37"/>
          <p:cNvPicPr preferRelativeResize="0"/>
          <p:nvPr/>
        </p:nvPicPr>
        <p:blipFill rotWithShape="1">
          <a:blip r:embed="rId3">
            <a:alphaModFix/>
          </a:blip>
          <a:srcRect b="12491" l="0" r="0" t="12484"/>
          <a:stretch/>
        </p:blipFill>
        <p:spPr>
          <a:xfrm>
            <a:off x="0" y="0"/>
            <a:ext cx="9144000" cy="51435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orientacao-objetos-java-featured_large.png" id="483" name="Google Shape;483;p38"/>
          <p:cNvPicPr preferRelativeResize="0"/>
          <p:nvPr/>
        </p:nvPicPr>
        <p:blipFill rotWithShape="1">
          <a:blip r:embed="rId3">
            <a:alphaModFix/>
          </a:blip>
          <a:srcRect b="12167" l="0" r="0" t="8151"/>
          <a:stretch/>
        </p:blipFill>
        <p:spPr>
          <a:xfrm>
            <a:off x="3047650" y="0"/>
            <a:ext cx="6096299" cy="5143501"/>
          </a:xfrm>
          <a:prstGeom prst="rect">
            <a:avLst/>
          </a:prstGeom>
          <a:noFill/>
          <a:ln>
            <a:noFill/>
          </a:ln>
        </p:spPr>
      </p:pic>
      <p:sp>
        <p:nvSpPr>
          <p:cNvPr id="484" name="Google Shape;484;p38"/>
          <p:cNvSpPr txBox="1"/>
          <p:nvPr>
            <p:ph type="title"/>
          </p:nvPr>
        </p:nvSpPr>
        <p:spPr>
          <a:xfrm>
            <a:off x="233600" y="829550"/>
            <a:ext cx="2566200" cy="892500"/>
          </a:xfrm>
          <a:prstGeom prst="rect">
            <a:avLst/>
          </a:prstGeom>
          <a:noFill/>
          <a:ln>
            <a:noFill/>
          </a:ln>
        </p:spPr>
        <p:txBody>
          <a:bodyPr anchorCtr="0" anchor="b" bIns="93125" lIns="93125" spcFirstLastPara="1" rIns="93125" wrap="square" tIns="93125">
            <a:noAutofit/>
          </a:bodyPr>
          <a:lstStyle/>
          <a:p>
            <a:pPr indent="0" lvl="0" marL="0" marR="0" rtl="0" algn="l">
              <a:lnSpc>
                <a:spcPct val="100000"/>
              </a:lnSpc>
              <a:spcBef>
                <a:spcPts val="0"/>
              </a:spcBef>
              <a:spcAft>
                <a:spcPts val="0"/>
              </a:spcAft>
              <a:buSzPts val="3000"/>
              <a:buNone/>
            </a:pPr>
            <a:r>
              <a:rPr b="0" i="0" lang="en-US" sz="3100" u="none" cap="none" strike="noStrike">
                <a:latin typeface="Impact"/>
                <a:ea typeface="Impact"/>
                <a:cs typeface="Impact"/>
                <a:sym typeface="Impact"/>
              </a:rPr>
              <a:t>Referências</a:t>
            </a:r>
            <a:endParaRPr sz="3100">
              <a:latin typeface="Impact"/>
              <a:ea typeface="Impact"/>
              <a:cs typeface="Impact"/>
              <a:sym typeface="Impact"/>
            </a:endParaRPr>
          </a:p>
        </p:txBody>
      </p:sp>
      <p:sp>
        <p:nvSpPr>
          <p:cNvPr id="485" name="Google Shape;485;p38"/>
          <p:cNvSpPr txBox="1"/>
          <p:nvPr>
            <p:ph idx="1" type="body"/>
          </p:nvPr>
        </p:nvSpPr>
        <p:spPr>
          <a:xfrm>
            <a:off x="233600" y="1798300"/>
            <a:ext cx="2566200" cy="2977200"/>
          </a:xfrm>
          <a:prstGeom prst="rect">
            <a:avLst/>
          </a:prstGeom>
          <a:noFill/>
          <a:ln>
            <a:noFill/>
          </a:ln>
        </p:spPr>
        <p:txBody>
          <a:bodyPr anchorCtr="0" anchor="t" bIns="93125" lIns="93125" spcFirstLastPara="1" rIns="93125" wrap="square" tIns="93125">
            <a:noAutofit/>
          </a:bodyPr>
          <a:lstStyle/>
          <a:p>
            <a:pPr indent="0" lvl="0" marL="0" marR="0" rtl="0" algn="l">
              <a:lnSpc>
                <a:spcPct val="115000"/>
              </a:lnSpc>
              <a:spcBef>
                <a:spcPts val="0"/>
              </a:spcBef>
              <a:spcAft>
                <a:spcPts val="1600"/>
              </a:spcAft>
              <a:buSzPts val="1400"/>
              <a:buNone/>
            </a:pPr>
            <a:r>
              <a:rPr i="0" lang="en-US" u="none" cap="none" strike="noStrike">
                <a:latin typeface="Arial"/>
                <a:ea typeface="Arial"/>
                <a:cs typeface="Arial"/>
                <a:sym typeface="Arial"/>
              </a:rPr>
              <a:t>Desbravando Java e OO. Rodrigo Turini, casa do código.</a:t>
            </a:r>
            <a:endParaRPr>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26675428520_cda01ac9c8_k.jpg" id="490" name="Google Shape;490;p39"/>
          <p:cNvPicPr preferRelativeResize="0"/>
          <p:nvPr/>
        </p:nvPicPr>
        <p:blipFill rotWithShape="1">
          <a:blip r:embed="rId3">
            <a:alphaModFix/>
          </a:blip>
          <a:srcRect b="12495" l="0" r="0" t="12502"/>
          <a:stretch/>
        </p:blipFill>
        <p:spPr>
          <a:xfrm>
            <a:off x="0" y="0"/>
            <a:ext cx="9144003"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 name="Shape 217"/>
        <p:cNvGrpSpPr/>
        <p:nvPr/>
      </p:nvGrpSpPr>
      <p:grpSpPr>
        <a:xfrm>
          <a:off x="0" y="0"/>
          <a:ext cx="0" cy="0"/>
          <a:chOff x="0" y="0"/>
          <a:chExt cx="0" cy="0"/>
        </a:xfrm>
      </p:grpSpPr>
      <p:sp>
        <p:nvSpPr>
          <p:cNvPr id="218" name="Google Shape;218;p4"/>
          <p:cNvSpPr txBox="1"/>
          <p:nvPr>
            <p:ph type="title"/>
          </p:nvPr>
        </p:nvSpPr>
        <p:spPr>
          <a:xfrm>
            <a:off x="892969" y="133945"/>
            <a:ext cx="7358100" cy="128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i="0" lang="en-US" sz="5200" u="none" cap="none" strike="noStrike">
                <a:solidFill>
                  <a:srgbClr val="A22D26"/>
                </a:solidFill>
                <a:latin typeface="Arial"/>
                <a:ea typeface="Arial"/>
                <a:cs typeface="Arial"/>
                <a:sym typeface="Arial"/>
              </a:rPr>
              <a:t>Nas classes (models)</a:t>
            </a:r>
            <a:endParaRPr>
              <a:solidFill>
                <a:srgbClr val="A22D26"/>
              </a:solidFill>
              <a:latin typeface="Arial"/>
              <a:ea typeface="Arial"/>
              <a:cs typeface="Arial"/>
              <a:sym typeface="Arial"/>
            </a:endParaRPr>
          </a:p>
        </p:txBody>
      </p:sp>
      <p:sp>
        <p:nvSpPr>
          <p:cNvPr id="219" name="Google Shape;219;p4"/>
          <p:cNvSpPr txBox="1"/>
          <p:nvPr>
            <p:ph idx="1" type="body"/>
          </p:nvPr>
        </p:nvSpPr>
        <p:spPr>
          <a:xfrm>
            <a:off x="892969" y="1460004"/>
            <a:ext cx="3203700" cy="3013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SzPts val="1400"/>
              <a:buNone/>
            </a:pPr>
            <a:r>
              <a:rPr i="0" lang="en-US" sz="3000" u="none" cap="none" strike="noStrike">
                <a:solidFill>
                  <a:srgbClr val="A22D26"/>
                </a:solidFill>
                <a:latin typeface="Arial"/>
                <a:ea typeface="Arial"/>
                <a:cs typeface="Arial"/>
                <a:sym typeface="Arial"/>
              </a:rPr>
              <a:t>Criamos nossos atributos (características)</a:t>
            </a:r>
            <a:endParaRPr>
              <a:solidFill>
                <a:srgbClr val="A22D26"/>
              </a:solidFill>
              <a:latin typeface="Arial"/>
              <a:ea typeface="Arial"/>
              <a:cs typeface="Arial"/>
              <a:sym typeface="Arial"/>
            </a:endParaRPr>
          </a:p>
        </p:txBody>
      </p:sp>
      <p:pic>
        <p:nvPicPr>
          <p:cNvPr descr="Captura de Tela 2017-05-15 às 11.29.43.png" id="220" name="Google Shape;220;p4"/>
          <p:cNvPicPr preferRelativeResize="0"/>
          <p:nvPr/>
        </p:nvPicPr>
        <p:blipFill rotWithShape="1">
          <a:blip r:embed="rId3">
            <a:alphaModFix/>
          </a:blip>
          <a:srcRect b="0" l="0" r="1019" t="0"/>
          <a:stretch/>
        </p:blipFill>
        <p:spPr>
          <a:xfrm>
            <a:off x="4460256" y="1460004"/>
            <a:ext cx="3024566" cy="28749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4" name="Shape 224"/>
        <p:cNvGrpSpPr/>
        <p:nvPr/>
      </p:nvGrpSpPr>
      <p:grpSpPr>
        <a:xfrm>
          <a:off x="0" y="0"/>
          <a:ext cx="0" cy="0"/>
          <a:chOff x="0" y="0"/>
          <a:chExt cx="0" cy="0"/>
        </a:xfrm>
      </p:grpSpPr>
      <p:sp>
        <p:nvSpPr>
          <p:cNvPr id="225" name="Google Shape;225;p5"/>
          <p:cNvSpPr txBox="1"/>
          <p:nvPr>
            <p:ph type="title"/>
          </p:nvPr>
        </p:nvSpPr>
        <p:spPr>
          <a:xfrm>
            <a:off x="892969" y="133945"/>
            <a:ext cx="7358100" cy="1285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3000"/>
              <a:buFont typeface="Arial"/>
              <a:buNone/>
            </a:pPr>
            <a:r>
              <a:rPr i="0" lang="en-US" sz="5200" u="none" cap="none" strike="noStrike">
                <a:solidFill>
                  <a:schemeClr val="dk1"/>
                </a:solidFill>
                <a:latin typeface="Arial"/>
                <a:ea typeface="Arial"/>
                <a:cs typeface="Arial"/>
                <a:sym typeface="Arial"/>
              </a:rPr>
              <a:t>Nas classes (models)</a:t>
            </a:r>
            <a:endParaRPr>
              <a:solidFill>
                <a:schemeClr val="dk1"/>
              </a:solidFill>
              <a:latin typeface="Arial"/>
              <a:ea typeface="Arial"/>
              <a:cs typeface="Arial"/>
              <a:sym typeface="Arial"/>
            </a:endParaRPr>
          </a:p>
        </p:txBody>
      </p:sp>
      <p:sp>
        <p:nvSpPr>
          <p:cNvPr id="226" name="Google Shape;226;p5"/>
          <p:cNvSpPr txBox="1"/>
          <p:nvPr>
            <p:ph idx="1" type="body"/>
          </p:nvPr>
        </p:nvSpPr>
        <p:spPr>
          <a:xfrm>
            <a:off x="1056463" y="1434421"/>
            <a:ext cx="3666900" cy="30138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SzPts val="1400"/>
              <a:buNone/>
            </a:pPr>
            <a:r>
              <a:rPr i="0" lang="en-US" sz="3000" u="none" cap="none" strike="noStrike">
                <a:solidFill>
                  <a:schemeClr val="dk1"/>
                </a:solidFill>
                <a:latin typeface="Arial"/>
                <a:ea typeface="Arial"/>
                <a:cs typeface="Arial"/>
                <a:sym typeface="Arial"/>
              </a:rPr>
              <a:t>Criamos nosso métodos (ações)</a:t>
            </a:r>
            <a:endParaRPr>
              <a:solidFill>
                <a:schemeClr val="dk1"/>
              </a:solidFill>
              <a:latin typeface="Arial"/>
              <a:ea typeface="Arial"/>
              <a:cs typeface="Arial"/>
              <a:sym typeface="Arial"/>
            </a:endParaRPr>
          </a:p>
        </p:txBody>
      </p:sp>
      <p:pic>
        <p:nvPicPr>
          <p:cNvPr descr="Captura de Tela 2017-05-15 às 11.35.37.png" id="227" name="Google Shape;227;p5"/>
          <p:cNvPicPr preferRelativeResize="0"/>
          <p:nvPr/>
        </p:nvPicPr>
        <p:blipFill rotWithShape="1">
          <a:blip r:embed="rId3">
            <a:alphaModFix/>
          </a:blip>
          <a:srcRect b="0" l="0" r="0" t="0"/>
          <a:stretch/>
        </p:blipFill>
        <p:spPr>
          <a:xfrm>
            <a:off x="5224465" y="1500188"/>
            <a:ext cx="2859283" cy="28822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6"/>
          <p:cNvSpPr txBox="1"/>
          <p:nvPr>
            <p:ph type="title"/>
          </p:nvPr>
        </p:nvSpPr>
        <p:spPr>
          <a:xfrm>
            <a:off x="283103" y="712141"/>
            <a:ext cx="6244200" cy="3835500"/>
          </a:xfrm>
          <a:prstGeom prst="rect">
            <a:avLst/>
          </a:prstGeom>
          <a:noFill/>
          <a:ln>
            <a:noFill/>
          </a:ln>
        </p:spPr>
        <p:txBody>
          <a:bodyPr anchorCtr="0" anchor="ctr" bIns="93125" lIns="93125" spcFirstLastPara="1" rIns="93125" wrap="square" tIns="93125">
            <a:noAutofit/>
          </a:bodyPr>
          <a:lstStyle/>
          <a:p>
            <a:pPr indent="0" lvl="0" marL="0" rtl="0" algn="l">
              <a:lnSpc>
                <a:spcPct val="100000"/>
              </a:lnSpc>
              <a:spcBef>
                <a:spcPts val="0"/>
              </a:spcBef>
              <a:spcAft>
                <a:spcPts val="0"/>
              </a:spcAft>
              <a:buSzPts val="4900"/>
              <a:buNone/>
            </a:pPr>
            <a:r>
              <a:rPr lang="en-US" sz="3100"/>
              <a:t>O princípio básico que temos que considerar é </a:t>
            </a:r>
            <a:r>
              <a:rPr lang="en-US" sz="3100">
                <a:solidFill>
                  <a:schemeClr val="accent4"/>
                </a:solidFill>
              </a:rPr>
              <a:t>classes</a:t>
            </a:r>
            <a:r>
              <a:rPr lang="en-US" sz="3100"/>
              <a:t>, assim como </a:t>
            </a:r>
            <a:r>
              <a:rPr lang="en-US" sz="3100">
                <a:solidFill>
                  <a:schemeClr val="accent4"/>
                </a:solidFill>
              </a:rPr>
              <a:t>métodos</a:t>
            </a:r>
            <a:r>
              <a:rPr lang="en-US" sz="3100"/>
              <a:t>, devem fazer apenas </a:t>
            </a:r>
            <a:r>
              <a:rPr lang="en-US" sz="3100">
                <a:solidFill>
                  <a:schemeClr val="accent1"/>
                </a:solidFill>
              </a:rPr>
              <a:t>uma coisa </a:t>
            </a:r>
            <a:r>
              <a:rPr lang="en-US" sz="3100"/>
              <a:t>e fazê-la bem. Isto é, as classes devem modelar apenas uma ideia.</a:t>
            </a:r>
            <a:br>
              <a:rPr lang="en-US" sz="3100"/>
            </a:br>
            <a:endParaRPr sz="3100"/>
          </a:p>
        </p:txBody>
      </p:sp>
      <p:pic>
        <p:nvPicPr>
          <p:cNvPr descr="giphy-downsized.gif" id="233" name="Google Shape;233;p6"/>
          <p:cNvPicPr preferRelativeResize="0"/>
          <p:nvPr/>
        </p:nvPicPr>
        <p:blipFill rotWithShape="1">
          <a:blip r:embed="rId3">
            <a:alphaModFix/>
          </a:blip>
          <a:srcRect b="0" l="0" r="0" t="0"/>
          <a:stretch/>
        </p:blipFill>
        <p:spPr>
          <a:xfrm>
            <a:off x="6597570" y="1137356"/>
            <a:ext cx="1683558" cy="2985043"/>
          </a:xfrm>
          <a:prstGeom prst="rect">
            <a:avLst/>
          </a:prstGeom>
          <a:noFill/>
          <a:ln>
            <a:noFill/>
          </a:ln>
        </p:spPr>
      </p:pic>
      <p:sp>
        <p:nvSpPr>
          <p:cNvPr id="234" name="Google Shape;234;p6"/>
          <p:cNvSpPr txBox="1"/>
          <p:nvPr/>
        </p:nvSpPr>
        <p:spPr>
          <a:xfrm>
            <a:off x="2131664" y="5194138"/>
            <a:ext cx="5556000" cy="486300"/>
          </a:xfrm>
          <a:prstGeom prst="rect">
            <a:avLst/>
          </a:prstGeom>
          <a:noFill/>
          <a:ln>
            <a:noFill/>
          </a:ln>
        </p:spPr>
        <p:txBody>
          <a:bodyPr anchorCtr="0" anchor="t" bIns="58925" lIns="58925" spcFirstLastPara="1" rIns="58925" wrap="square" tIns="589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35" name="Google Shape;235;p6"/>
          <p:cNvSpPr txBox="1"/>
          <p:nvPr/>
        </p:nvSpPr>
        <p:spPr>
          <a:xfrm>
            <a:off x="337588" y="4282638"/>
            <a:ext cx="5556000" cy="486300"/>
          </a:xfrm>
          <a:prstGeom prst="rect">
            <a:avLst/>
          </a:prstGeom>
          <a:noFill/>
          <a:ln>
            <a:noFill/>
          </a:ln>
        </p:spPr>
        <p:txBody>
          <a:bodyPr anchorCtr="0" anchor="t" bIns="58925" lIns="58925" spcFirstLastPara="1" rIns="58925" wrap="square" tIns="58925">
            <a:noAutofit/>
          </a:bodyPr>
          <a:lstStyle/>
          <a:p>
            <a:pPr indent="0" lvl="0" marL="0" marR="0" rtl="0" algn="l">
              <a:lnSpc>
                <a:spcPct val="100000"/>
              </a:lnSpc>
              <a:spcBef>
                <a:spcPts val="0"/>
              </a:spcBef>
              <a:spcAft>
                <a:spcPts val="0"/>
              </a:spcAft>
              <a:buClr>
                <a:srgbClr val="000000"/>
              </a:buClr>
              <a:buSzPts val="4600"/>
              <a:buFont typeface="Arial"/>
              <a:buNone/>
            </a:pPr>
            <a:r>
              <a:rPr b="1" i="0" lang="en-US" sz="4600" u="none" cap="none" strike="noStrike">
                <a:solidFill>
                  <a:schemeClr val="accent4"/>
                </a:solidFill>
                <a:latin typeface="Arial"/>
                <a:ea typeface="Arial"/>
                <a:cs typeface="Arial"/>
                <a:sym typeface="Arial"/>
              </a:rPr>
              <a:t>Lembre-se disso</a:t>
            </a:r>
            <a:endParaRPr b="1" i="0" sz="4600" u="none" cap="none" strike="noStrike">
              <a:solidFill>
                <a:schemeClr val="accent4"/>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Captura de Tela 2015-03-04 às 14.43.31.png" id="240" name="Google Shape;240;p7"/>
          <p:cNvPicPr preferRelativeResize="0"/>
          <p:nvPr/>
        </p:nvPicPr>
        <p:blipFill rotWithShape="1">
          <a:blip r:embed="rId3">
            <a:alphaModFix/>
          </a:blip>
          <a:srcRect b="-1947" l="11805" r="24859" t="-3348"/>
          <a:stretch/>
        </p:blipFill>
        <p:spPr>
          <a:xfrm>
            <a:off x="3280375" y="49900"/>
            <a:ext cx="5420901" cy="4573649"/>
          </a:xfrm>
          <a:prstGeom prst="rect">
            <a:avLst/>
          </a:prstGeom>
          <a:noFill/>
          <a:ln>
            <a:noFill/>
          </a:ln>
        </p:spPr>
      </p:pic>
      <p:sp>
        <p:nvSpPr>
          <p:cNvPr id="241" name="Google Shape;241;p7"/>
          <p:cNvSpPr txBox="1"/>
          <p:nvPr>
            <p:ph type="title"/>
          </p:nvPr>
        </p:nvSpPr>
        <p:spPr>
          <a:xfrm>
            <a:off x="233600" y="829550"/>
            <a:ext cx="2566200" cy="892500"/>
          </a:xfrm>
          <a:prstGeom prst="rect">
            <a:avLst/>
          </a:prstGeom>
          <a:noFill/>
          <a:ln>
            <a:noFill/>
          </a:ln>
        </p:spPr>
        <p:txBody>
          <a:bodyPr anchorCtr="0" anchor="b" bIns="93125" lIns="93125" spcFirstLastPara="1" rIns="93125" wrap="square" tIns="93125">
            <a:noAutofit/>
          </a:bodyPr>
          <a:lstStyle/>
          <a:p>
            <a:pPr indent="0" lvl="0" marL="0" marR="0" rtl="0" algn="ctr">
              <a:lnSpc>
                <a:spcPct val="100000"/>
              </a:lnSpc>
              <a:spcBef>
                <a:spcPts val="0"/>
              </a:spcBef>
              <a:spcAft>
                <a:spcPts val="0"/>
              </a:spcAft>
              <a:buSzPts val="3000"/>
              <a:buNone/>
            </a:pPr>
            <a:r>
              <a:rPr b="0" i="0" lang="en-US" sz="3100" u="none" cap="none" strike="noStrike">
                <a:latin typeface="Arial"/>
                <a:ea typeface="Arial"/>
                <a:cs typeface="Arial"/>
                <a:sym typeface="Arial"/>
              </a:rPr>
              <a:t>Criando uma classe Livro</a:t>
            </a:r>
            <a:endParaRPr sz="3100">
              <a:latin typeface="Arial"/>
              <a:ea typeface="Arial"/>
              <a:cs typeface="Arial"/>
              <a:sym typeface="Arial"/>
            </a:endParaRPr>
          </a:p>
        </p:txBody>
      </p:sp>
      <p:sp>
        <p:nvSpPr>
          <p:cNvPr id="242" name="Google Shape;242;p7"/>
          <p:cNvSpPr txBox="1"/>
          <p:nvPr>
            <p:ph idx="1" type="body"/>
          </p:nvPr>
        </p:nvSpPr>
        <p:spPr>
          <a:xfrm>
            <a:off x="233600" y="1798300"/>
            <a:ext cx="2566200" cy="2977200"/>
          </a:xfrm>
          <a:prstGeom prst="rect">
            <a:avLst/>
          </a:prstGeom>
          <a:noFill/>
          <a:ln>
            <a:noFill/>
          </a:ln>
        </p:spPr>
        <p:txBody>
          <a:bodyPr anchorCtr="0" anchor="t" bIns="93125" lIns="93125" spcFirstLastPara="1" rIns="93125" wrap="square" tIns="93125">
            <a:noAutofit/>
          </a:bodyPr>
          <a:lstStyle/>
          <a:p>
            <a:pPr indent="0" lvl="0" marL="0" marR="0" rtl="0" algn="l">
              <a:lnSpc>
                <a:spcPct val="115000"/>
              </a:lnSpc>
              <a:spcBef>
                <a:spcPts val="0"/>
              </a:spcBef>
              <a:spcAft>
                <a:spcPts val="0"/>
              </a:spcAft>
              <a:buSzPts val="1400"/>
              <a:buNone/>
            </a:pPr>
            <a:r>
              <a:rPr lang="en-US">
                <a:latin typeface="Arial"/>
                <a:ea typeface="Arial"/>
                <a:cs typeface="Arial"/>
                <a:sym typeface="Arial"/>
              </a:rPr>
              <a:t>O</a:t>
            </a:r>
            <a:r>
              <a:rPr i="0" lang="en-US" u="none" cap="none" strike="noStrike">
                <a:latin typeface="Arial"/>
                <a:ea typeface="Arial"/>
                <a:cs typeface="Arial"/>
                <a:sym typeface="Arial"/>
              </a:rPr>
              <a:t>bservem a diferença entre String e double . </a:t>
            </a:r>
            <a:r>
              <a:rPr lang="en-US">
                <a:latin typeface="Arial"/>
                <a:ea typeface="Arial"/>
                <a:cs typeface="Arial"/>
                <a:sym typeface="Arial"/>
              </a:rPr>
              <a:t>Por</a:t>
            </a:r>
            <a:r>
              <a:rPr i="0" lang="en-US" u="none" cap="none" strike="noStrike">
                <a:latin typeface="Arial"/>
                <a:ea typeface="Arial"/>
                <a:cs typeface="Arial"/>
                <a:sym typeface="Arial"/>
              </a:rPr>
              <a:t> qual motivo isso ocorre?</a:t>
            </a:r>
            <a:endParaRPr>
              <a:latin typeface="Arial"/>
              <a:ea typeface="Arial"/>
              <a:cs typeface="Arial"/>
              <a:sym typeface="Arial"/>
            </a:endParaRPr>
          </a:p>
          <a:p>
            <a:pPr indent="0" lvl="0" marL="0" marR="0" rtl="0" algn="l">
              <a:lnSpc>
                <a:spcPct val="115000"/>
              </a:lnSpc>
              <a:spcBef>
                <a:spcPts val="1600"/>
              </a:spcBef>
              <a:spcAft>
                <a:spcPts val="0"/>
              </a:spcAft>
              <a:buSzPts val="1400"/>
              <a:buNone/>
            </a:pPr>
            <a:r>
              <a:rPr i="0" lang="en-US" u="none" cap="none" strike="noStrike">
                <a:latin typeface="Arial"/>
                <a:ea typeface="Arial"/>
                <a:cs typeface="Arial"/>
                <a:sym typeface="Arial"/>
              </a:rPr>
              <a:t>Nomeclatura da classe sempre em maiuscula</a:t>
            </a:r>
            <a:endParaRPr>
              <a:latin typeface="Arial"/>
              <a:ea typeface="Arial"/>
              <a:cs typeface="Arial"/>
              <a:sym typeface="Arial"/>
            </a:endParaRPr>
          </a:p>
          <a:p>
            <a:pPr indent="0" lvl="0" marL="0" marR="0" rtl="0" algn="l">
              <a:lnSpc>
                <a:spcPct val="115000"/>
              </a:lnSpc>
              <a:spcBef>
                <a:spcPts val="1600"/>
              </a:spcBef>
              <a:spcAft>
                <a:spcPts val="1600"/>
              </a:spcAft>
              <a:buSzPts val="1400"/>
              <a:buNone/>
            </a:pPr>
            <a:r>
              <a:rPr i="0" lang="en-US" u="none" cap="none" strike="noStrike">
                <a:latin typeface="Arial"/>
                <a:ea typeface="Arial"/>
                <a:cs typeface="Arial"/>
                <a:sym typeface="Arial"/>
              </a:rPr>
              <a:t>Nomeclatura de atributos com letras minusculas</a:t>
            </a:r>
            <a:endParaRPr>
              <a:latin typeface="Arial"/>
              <a:ea typeface="Arial"/>
              <a:cs typeface="Arial"/>
              <a:sym typeface="Arial"/>
            </a:endParaRPr>
          </a:p>
        </p:txBody>
      </p:sp>
      <p:sp>
        <p:nvSpPr>
          <p:cNvPr id="243" name="Google Shape;243;p7"/>
          <p:cNvSpPr/>
          <p:nvPr/>
        </p:nvSpPr>
        <p:spPr>
          <a:xfrm>
            <a:off x="3506221" y="2476355"/>
            <a:ext cx="753900" cy="190800"/>
          </a:xfrm>
          <a:prstGeom prst="rightArrow">
            <a:avLst>
              <a:gd fmla="val 50000" name="adj1"/>
              <a:gd fmla="val 50000" name="adj2"/>
            </a:avLst>
          </a:prstGeom>
          <a:solidFill>
            <a:schemeClr val="accent2"/>
          </a:solidFill>
          <a:ln cap="flat" cmpd="sng" w="9525">
            <a:solidFill>
              <a:schemeClr val="accent3"/>
            </a:solidFill>
            <a:prstDash val="solid"/>
            <a:round/>
            <a:headEnd len="sm" w="sm" type="none"/>
            <a:tailEnd len="sm" w="sm" type="none"/>
          </a:ln>
        </p:spPr>
        <p:txBody>
          <a:bodyPr anchorCtr="0" anchor="ctr" bIns="58925" lIns="58925" spcFirstLastPara="1" rIns="58925" wrap="square" tIns="589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4" name="Google Shape;244;p7"/>
          <p:cNvSpPr/>
          <p:nvPr/>
        </p:nvSpPr>
        <p:spPr>
          <a:xfrm>
            <a:off x="3506221" y="2877364"/>
            <a:ext cx="753900" cy="190800"/>
          </a:xfrm>
          <a:prstGeom prst="rightArrow">
            <a:avLst>
              <a:gd fmla="val 50000" name="adj1"/>
              <a:gd fmla="val 50000" name="adj2"/>
            </a:avLst>
          </a:prstGeom>
          <a:solidFill>
            <a:schemeClr val="accent2"/>
          </a:solidFill>
          <a:ln cap="flat" cmpd="sng" w="9525">
            <a:solidFill>
              <a:schemeClr val="accent3"/>
            </a:solidFill>
            <a:prstDash val="solid"/>
            <a:round/>
            <a:headEnd len="sm" w="sm" type="none"/>
            <a:tailEnd len="sm" w="sm" type="none"/>
          </a:ln>
        </p:spPr>
        <p:txBody>
          <a:bodyPr anchorCtr="0" anchor="ctr" bIns="58925" lIns="58925" spcFirstLastPara="1" rIns="58925" wrap="square" tIns="589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245" name="Google Shape;245;p7"/>
          <p:cNvSpPr/>
          <p:nvPr/>
        </p:nvSpPr>
        <p:spPr>
          <a:xfrm>
            <a:off x="6829975" y="49902"/>
            <a:ext cx="1065600" cy="583200"/>
          </a:xfrm>
          <a:prstGeom prst="downArrowCallout">
            <a:avLst>
              <a:gd fmla="val 25000" name="adj1"/>
              <a:gd fmla="val 25000" name="adj2"/>
              <a:gd fmla="val 25000" name="adj3"/>
              <a:gd fmla="val 64977" name="adj4"/>
            </a:avLst>
          </a:prstGeom>
          <a:solidFill>
            <a:srgbClr val="A22D26"/>
          </a:solidFill>
          <a:ln cap="flat" cmpd="sng" w="9525">
            <a:solidFill>
              <a:schemeClr val="dk2"/>
            </a:solidFill>
            <a:prstDash val="solid"/>
            <a:round/>
            <a:headEnd len="sm" w="sm" type="none"/>
            <a:tailEnd len="sm" w="sm" type="none"/>
          </a:ln>
        </p:spPr>
        <p:txBody>
          <a:bodyPr anchorCtr="0" anchor="ctr" bIns="58925" lIns="58925" spcFirstLastPara="1" rIns="58925" wrap="square" tIns="589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CamelCase</a:t>
            </a:r>
            <a:endParaRPr b="0" i="0" sz="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Classes em Maiúscula</a:t>
            </a:r>
            <a:endParaRPr b="0" i="0" sz="900" u="none" cap="none" strike="noStrike">
              <a:solidFill>
                <a:schemeClr val="lt1"/>
              </a:solidFill>
              <a:latin typeface="Arial"/>
              <a:ea typeface="Arial"/>
              <a:cs typeface="Arial"/>
              <a:sym typeface="Arial"/>
            </a:endParaRPr>
          </a:p>
        </p:txBody>
      </p:sp>
      <p:sp>
        <p:nvSpPr>
          <p:cNvPr id="246" name="Google Shape;246;p7"/>
          <p:cNvSpPr/>
          <p:nvPr/>
        </p:nvSpPr>
        <p:spPr>
          <a:xfrm>
            <a:off x="6385658" y="1044950"/>
            <a:ext cx="872100" cy="461700"/>
          </a:xfrm>
          <a:prstGeom prst="downArrowCallout">
            <a:avLst>
              <a:gd fmla="val 25000" name="adj1"/>
              <a:gd fmla="val 25000" name="adj2"/>
              <a:gd fmla="val 25000" name="adj3"/>
              <a:gd fmla="val 64977" name="adj4"/>
            </a:avLst>
          </a:prstGeom>
          <a:solidFill>
            <a:srgbClr val="A22D26"/>
          </a:solidFill>
          <a:ln cap="flat" cmpd="sng" w="9525">
            <a:solidFill>
              <a:schemeClr val="dk2"/>
            </a:solidFill>
            <a:prstDash val="solid"/>
            <a:round/>
            <a:headEnd len="sm" w="sm" type="none"/>
            <a:tailEnd len="sm" w="sm" type="none"/>
          </a:ln>
        </p:spPr>
        <p:txBody>
          <a:bodyPr anchorCtr="0" anchor="ctr" bIns="58925" lIns="58925" spcFirstLastPara="1" rIns="58925" wrap="square" tIns="589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lt1"/>
                </a:solidFill>
                <a:latin typeface="Arial"/>
                <a:ea typeface="Arial"/>
                <a:cs typeface="Arial"/>
                <a:sym typeface="Arial"/>
              </a:rPr>
              <a:t>CamelCase</a:t>
            </a:r>
            <a:br>
              <a:rPr b="0" i="0" lang="en-US" sz="900" u="none" cap="none" strike="noStrike">
                <a:solidFill>
                  <a:schemeClr val="lt1"/>
                </a:solidFill>
                <a:latin typeface="Arial"/>
                <a:ea typeface="Arial"/>
                <a:cs typeface="Arial"/>
                <a:sym typeface="Arial"/>
              </a:rPr>
            </a:br>
            <a:r>
              <a:rPr b="0" i="0" lang="en-US" sz="900" u="none" cap="none" strike="noStrike">
                <a:solidFill>
                  <a:schemeClr val="lt1"/>
                </a:solidFill>
                <a:latin typeface="Arial"/>
                <a:ea typeface="Arial"/>
                <a:cs typeface="Arial"/>
                <a:sym typeface="Arial"/>
              </a:rPr>
              <a:t>Atributos em Minúsculo</a:t>
            </a:r>
            <a:endParaRPr b="0" i="0" sz="900" u="none" cap="none" strike="noStrike">
              <a:solidFill>
                <a:schemeClr val="lt1"/>
              </a:solidFill>
              <a:latin typeface="Arial"/>
              <a:ea typeface="Arial"/>
              <a:cs typeface="Arial"/>
              <a:sym typeface="Arial"/>
            </a:endParaRPr>
          </a:p>
        </p:txBody>
      </p:sp>
      <p:pic>
        <p:nvPicPr>
          <p:cNvPr descr="giphy.gif" id="247" name="Google Shape;247;p7"/>
          <p:cNvPicPr preferRelativeResize="0"/>
          <p:nvPr/>
        </p:nvPicPr>
        <p:blipFill rotWithShape="1">
          <a:blip r:embed="rId4">
            <a:alphaModFix/>
          </a:blip>
          <a:srcRect b="0" l="0" r="0" t="0"/>
          <a:stretch/>
        </p:blipFill>
        <p:spPr>
          <a:xfrm>
            <a:off x="1844225" y="3970125"/>
            <a:ext cx="1173375" cy="117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9"/>
          <p:cNvSpPr/>
          <p:nvPr/>
        </p:nvSpPr>
        <p:spPr>
          <a:xfrm>
            <a:off x="599050" y="1287601"/>
            <a:ext cx="3985800" cy="2696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FFFFFF"/>
              </a:buClr>
              <a:buSzPts val="1200"/>
              <a:buFont typeface="Arial"/>
              <a:buNone/>
            </a:pPr>
            <a:r>
              <a:t/>
            </a:r>
            <a:endParaRPr b="0" i="0" sz="1200" u="none" cap="none" strike="noStrike">
              <a:solidFill>
                <a:srgbClr val="858585"/>
              </a:solidFill>
              <a:latin typeface="Arial"/>
              <a:ea typeface="Arial"/>
              <a:cs typeface="Arial"/>
              <a:sym typeface="Arial"/>
            </a:endParaRPr>
          </a:p>
          <a:p>
            <a:pPr indent="0" lvl="0" marL="0" marR="0" rtl="0" algn="just">
              <a:lnSpc>
                <a:spcPct val="100000"/>
              </a:lnSpc>
              <a:spcBef>
                <a:spcPts val="0"/>
              </a:spcBef>
              <a:spcAft>
                <a:spcPts val="0"/>
              </a:spcAft>
              <a:buClr>
                <a:srgbClr val="FFFFFF"/>
              </a:buClr>
              <a:buSzPts val="1200"/>
              <a:buFont typeface="Arial"/>
              <a:buNone/>
            </a:pPr>
            <a:r>
              <a:rPr b="0" i="0" lang="en-US" sz="1200" u="none" cap="none" strike="noStrike">
                <a:solidFill>
                  <a:srgbClr val="FFFFFF"/>
                </a:solidFill>
                <a:latin typeface="Arial"/>
                <a:ea typeface="Arial"/>
                <a:cs typeface="Arial"/>
                <a:sym typeface="Arial"/>
              </a:rPr>
              <a:t>Uma classe é apenas um molde. Uma especificação que define para a máquina virtual o que um objeto desse tipo deverá ter e como ele deve se comportar. Nossa livraria poderá ter milhares de livros (objetos), mas existirá apenas uma classe Livro (molde). Cada objeto que criarmos do tipo Livro terá seus próprios valores, ou seja, cada livro terá o seu próprio nome, sua descrição, um valor e um número de ISBN. </a:t>
            </a:r>
            <a:endParaRPr b="0" i="0" sz="1200" u="none" cap="none" strike="noStrike">
              <a:solidFill>
                <a:srgbClr val="000000"/>
              </a:solidFill>
              <a:latin typeface="Arial"/>
              <a:ea typeface="Arial"/>
              <a:cs typeface="Arial"/>
              <a:sym typeface="Arial"/>
            </a:endParaRPr>
          </a:p>
        </p:txBody>
      </p:sp>
      <p:sp>
        <p:nvSpPr>
          <p:cNvPr id="253" name="Google Shape;253;p9"/>
          <p:cNvSpPr txBox="1"/>
          <p:nvPr>
            <p:ph type="title"/>
          </p:nvPr>
        </p:nvSpPr>
        <p:spPr>
          <a:xfrm>
            <a:off x="465768" y="485183"/>
            <a:ext cx="8296800" cy="802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4900"/>
              <a:buFont typeface="Arial"/>
              <a:buNone/>
            </a:pPr>
            <a:r>
              <a:rPr i="0" lang="en-US" sz="5200" u="none" cap="none" strike="noStrike">
                <a:latin typeface="Arial"/>
                <a:ea typeface="Arial"/>
                <a:cs typeface="Arial"/>
                <a:sym typeface="Arial"/>
              </a:rPr>
              <a:t>Então! Classe x Objeto</a:t>
            </a:r>
            <a:endParaRPr>
              <a:latin typeface="Arial"/>
              <a:ea typeface="Arial"/>
              <a:cs typeface="Arial"/>
              <a:sym typeface="Arial"/>
            </a:endParaRPr>
          </a:p>
        </p:txBody>
      </p:sp>
      <p:sp>
        <p:nvSpPr>
          <p:cNvPr id="254" name="Google Shape;254;p9"/>
          <p:cNvSpPr/>
          <p:nvPr/>
        </p:nvSpPr>
        <p:spPr>
          <a:xfrm>
            <a:off x="599038" y="3984235"/>
            <a:ext cx="8163600" cy="683100"/>
          </a:xfrm>
          <a:prstGeom prst="rect">
            <a:avLst/>
          </a:prstGeom>
          <a:solidFill>
            <a:schemeClr val="accent6"/>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3100"/>
              <a:buFont typeface="Arial"/>
              <a:buNone/>
            </a:pPr>
            <a:r>
              <a:rPr b="0" i="0" lang="en-US" sz="3100" u="none" cap="none" strike="noStrike">
                <a:solidFill>
                  <a:srgbClr val="FFFFFF"/>
                </a:solidFill>
                <a:latin typeface="Arial"/>
                <a:ea typeface="Arial"/>
                <a:cs typeface="Arial"/>
                <a:sym typeface="Arial"/>
              </a:rPr>
              <a:t>Um objeto é a instância de uma Classe!</a:t>
            </a:r>
            <a:endParaRPr b="0" i="0" sz="3100" u="none" cap="none" strike="noStrike">
              <a:solidFill>
                <a:srgbClr val="000000"/>
              </a:solidFill>
              <a:latin typeface="Arial"/>
              <a:ea typeface="Arial"/>
              <a:cs typeface="Arial"/>
              <a:sym typeface="Arial"/>
            </a:endParaRPr>
          </a:p>
        </p:txBody>
      </p:sp>
      <p:pic>
        <p:nvPicPr>
          <p:cNvPr descr="book-icon--mixed-iconset--simiographics-0.png" id="255" name="Google Shape;255;p9"/>
          <p:cNvPicPr preferRelativeResize="0"/>
          <p:nvPr/>
        </p:nvPicPr>
        <p:blipFill rotWithShape="1">
          <a:blip r:embed="rId3">
            <a:alphaModFix/>
          </a:blip>
          <a:srcRect b="0" l="0" r="0" t="0"/>
          <a:stretch/>
        </p:blipFill>
        <p:spPr>
          <a:xfrm>
            <a:off x="5370218" y="1734141"/>
            <a:ext cx="1803556" cy="18035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0"/>
          <p:cNvSpPr txBox="1"/>
          <p:nvPr>
            <p:ph type="title"/>
          </p:nvPr>
        </p:nvSpPr>
        <p:spPr>
          <a:xfrm>
            <a:off x="465768" y="485183"/>
            <a:ext cx="8296800" cy="802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45A7DE"/>
              </a:buClr>
              <a:buSzPts val="4900"/>
              <a:buFont typeface="Arial"/>
              <a:buNone/>
            </a:pPr>
            <a:r>
              <a:rPr i="0" lang="en-US" sz="5200" u="none" cap="none" strike="noStrike">
                <a:latin typeface="Arial"/>
                <a:ea typeface="Arial"/>
                <a:cs typeface="Arial"/>
                <a:sym typeface="Arial"/>
              </a:rPr>
              <a:t>Então! Classe x Objeto</a:t>
            </a:r>
            <a:endParaRPr>
              <a:latin typeface="Arial"/>
              <a:ea typeface="Arial"/>
              <a:cs typeface="Arial"/>
              <a:sym typeface="Arial"/>
            </a:endParaRPr>
          </a:p>
        </p:txBody>
      </p:sp>
      <p:pic>
        <p:nvPicPr>
          <p:cNvPr descr="book-icon--mixed-iconset--simiographics-0.png" id="261" name="Google Shape;261;p10"/>
          <p:cNvPicPr preferRelativeResize="0"/>
          <p:nvPr/>
        </p:nvPicPr>
        <p:blipFill rotWithShape="1">
          <a:blip r:embed="rId3">
            <a:alphaModFix/>
          </a:blip>
          <a:srcRect b="0" l="0" r="0" t="0"/>
          <a:stretch/>
        </p:blipFill>
        <p:spPr>
          <a:xfrm>
            <a:off x="946590" y="2039694"/>
            <a:ext cx="1064114" cy="1064114"/>
          </a:xfrm>
          <a:prstGeom prst="rect">
            <a:avLst/>
          </a:prstGeom>
          <a:noFill/>
          <a:ln>
            <a:noFill/>
          </a:ln>
        </p:spPr>
      </p:pic>
      <p:pic>
        <p:nvPicPr>
          <p:cNvPr descr="book-icon--mixed-iconset--simiographics-0.png" id="262" name="Google Shape;262;p10"/>
          <p:cNvPicPr preferRelativeResize="0"/>
          <p:nvPr/>
        </p:nvPicPr>
        <p:blipFill rotWithShape="1">
          <a:blip r:embed="rId4">
            <a:alphaModFix/>
          </a:blip>
          <a:srcRect b="0" l="0" r="0" t="0"/>
          <a:stretch/>
        </p:blipFill>
        <p:spPr>
          <a:xfrm>
            <a:off x="6576476" y="2226479"/>
            <a:ext cx="1064114" cy="1064114"/>
          </a:xfrm>
          <a:prstGeom prst="rect">
            <a:avLst/>
          </a:prstGeom>
          <a:noFill/>
          <a:ln>
            <a:noFill/>
          </a:ln>
        </p:spPr>
      </p:pic>
      <p:sp>
        <p:nvSpPr>
          <p:cNvPr id="263" name="Google Shape;263;p10"/>
          <p:cNvSpPr txBox="1"/>
          <p:nvPr/>
        </p:nvSpPr>
        <p:spPr>
          <a:xfrm>
            <a:off x="590432" y="3134709"/>
            <a:ext cx="2043900" cy="457800"/>
          </a:xfrm>
          <a:prstGeom prst="rect">
            <a:avLst/>
          </a:prstGeom>
          <a:noFill/>
          <a:ln>
            <a:noFill/>
          </a:ln>
        </p:spPr>
        <p:txBody>
          <a:bodyPr anchorCtr="0" anchor="t" bIns="58925" lIns="58925" spcFirstLastPara="1" rIns="58925" wrap="square" tIns="589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Arial"/>
                <a:ea typeface="Arial"/>
                <a:cs typeface="Arial"/>
                <a:sym typeface="Arial"/>
              </a:rPr>
              <a:t>Modelo</a:t>
            </a:r>
            <a:endParaRPr b="0" i="0" sz="1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Arial"/>
                <a:ea typeface="Arial"/>
                <a:cs typeface="Arial"/>
                <a:sym typeface="Arial"/>
              </a:rPr>
              <a:t>Cor da capa</a:t>
            </a:r>
            <a:endParaRPr b="0" i="0" sz="1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Arial"/>
                <a:ea typeface="Arial"/>
                <a:cs typeface="Arial"/>
                <a:sym typeface="Arial"/>
              </a:rPr>
              <a:t>Número de Páginas</a:t>
            </a:r>
            <a:endParaRPr b="0" i="0" sz="1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Arial"/>
                <a:ea typeface="Arial"/>
                <a:cs typeface="Arial"/>
                <a:sym typeface="Arial"/>
              </a:rPr>
              <a:t>Tamanho</a:t>
            </a:r>
            <a:endParaRPr b="0" i="0" sz="1900" u="none" cap="none" strike="noStrike">
              <a:solidFill>
                <a:srgbClr val="FFFFFF"/>
              </a:solidFill>
              <a:latin typeface="Arial"/>
              <a:ea typeface="Arial"/>
              <a:cs typeface="Arial"/>
              <a:sym typeface="Arial"/>
            </a:endParaRPr>
          </a:p>
        </p:txBody>
      </p:sp>
      <p:grpSp>
        <p:nvGrpSpPr>
          <p:cNvPr id="264" name="Google Shape;264;p10"/>
          <p:cNvGrpSpPr/>
          <p:nvPr/>
        </p:nvGrpSpPr>
        <p:grpSpPr>
          <a:xfrm>
            <a:off x="3905967" y="1168606"/>
            <a:ext cx="2670519" cy="1581795"/>
            <a:chOff x="5658395" y="2196199"/>
            <a:chExt cx="3798206" cy="2999800"/>
          </a:xfrm>
        </p:grpSpPr>
        <p:pic>
          <p:nvPicPr>
            <p:cNvPr descr="book-icon--mixed-iconset--simiographics-0.png" id="265" name="Google Shape;265;p10"/>
            <p:cNvPicPr preferRelativeResize="0"/>
            <p:nvPr/>
          </p:nvPicPr>
          <p:blipFill rotWithShape="1">
            <a:blip r:embed="rId5">
              <a:alphaModFix/>
            </a:blip>
            <a:srcRect b="0" l="0" r="0" t="0"/>
            <a:stretch/>
          </p:blipFill>
          <p:spPr>
            <a:xfrm>
              <a:off x="5658395" y="2196199"/>
              <a:ext cx="2999775" cy="2999800"/>
            </a:xfrm>
            <a:prstGeom prst="rect">
              <a:avLst/>
            </a:prstGeom>
            <a:noFill/>
            <a:ln>
              <a:noFill/>
            </a:ln>
          </p:spPr>
        </p:pic>
        <p:sp>
          <p:nvSpPr>
            <p:cNvPr id="266" name="Google Shape;266;p10"/>
            <p:cNvSpPr txBox="1"/>
            <p:nvPr/>
          </p:nvSpPr>
          <p:spPr>
            <a:xfrm>
              <a:off x="7880401" y="2996725"/>
              <a:ext cx="1576200" cy="1122000"/>
            </a:xfrm>
            <a:prstGeom prst="rect">
              <a:avLst/>
            </a:prstGeom>
            <a:noFill/>
            <a:ln>
              <a:noFill/>
            </a:ln>
          </p:spPr>
          <p:txBody>
            <a:bodyPr anchorCtr="0" anchor="ctr" bIns="58925" lIns="58925" spcFirstLastPara="1" rIns="58925" wrap="square" tIns="58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Bege</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300</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A4</a:t>
              </a:r>
              <a:endParaRPr b="0" i="0" sz="1500" u="none" cap="none" strike="noStrike">
                <a:solidFill>
                  <a:srgbClr val="000000"/>
                </a:solidFill>
                <a:latin typeface="Arial"/>
                <a:ea typeface="Arial"/>
                <a:cs typeface="Arial"/>
                <a:sym typeface="Arial"/>
              </a:endParaRPr>
            </a:p>
          </p:txBody>
        </p:sp>
      </p:grpSp>
      <p:sp>
        <p:nvSpPr>
          <p:cNvPr id="267" name="Google Shape;267;p10"/>
          <p:cNvSpPr txBox="1"/>
          <p:nvPr/>
        </p:nvSpPr>
        <p:spPr>
          <a:xfrm>
            <a:off x="7154877" y="2039688"/>
            <a:ext cx="1607700" cy="1581900"/>
          </a:xfrm>
          <a:prstGeom prst="rect">
            <a:avLst/>
          </a:prstGeom>
          <a:noFill/>
          <a:ln>
            <a:noFill/>
          </a:ln>
        </p:spPr>
        <p:txBody>
          <a:bodyPr anchorCtr="0" anchor="ctr" bIns="58925" lIns="58925" spcFirstLastPara="1" rIns="58925" wrap="square" tIns="58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Verde</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150</a:t>
            </a:r>
            <a:endParaRPr b="0" i="0" sz="15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A5</a:t>
            </a:r>
            <a:endParaRPr b="0" i="0" sz="1500" u="none" cap="none" strike="noStrike">
              <a:solidFill>
                <a:schemeClr val="lt1"/>
              </a:solidFill>
              <a:latin typeface="Arial"/>
              <a:ea typeface="Arial"/>
              <a:cs typeface="Arial"/>
              <a:sym typeface="Arial"/>
            </a:endParaRPr>
          </a:p>
        </p:txBody>
      </p:sp>
      <p:grpSp>
        <p:nvGrpSpPr>
          <p:cNvPr id="268" name="Google Shape;268;p10"/>
          <p:cNvGrpSpPr/>
          <p:nvPr/>
        </p:nvGrpSpPr>
        <p:grpSpPr>
          <a:xfrm>
            <a:off x="4072910" y="3428354"/>
            <a:ext cx="2481529" cy="1064025"/>
            <a:chOff x="6082186" y="6441739"/>
            <a:chExt cx="3529411" cy="2017875"/>
          </a:xfrm>
        </p:grpSpPr>
        <p:pic>
          <p:nvPicPr>
            <p:cNvPr descr="book-icon--mixed-iconset--simiographics-0.png" id="269" name="Google Shape;269;p10"/>
            <p:cNvPicPr preferRelativeResize="0"/>
            <p:nvPr/>
          </p:nvPicPr>
          <p:blipFill rotWithShape="1">
            <a:blip r:embed="rId6">
              <a:alphaModFix/>
            </a:blip>
            <a:srcRect b="0" l="0" r="0" t="0"/>
            <a:stretch/>
          </p:blipFill>
          <p:spPr>
            <a:xfrm>
              <a:off x="6082186" y="6441739"/>
              <a:ext cx="2017875" cy="2017875"/>
            </a:xfrm>
            <a:prstGeom prst="rect">
              <a:avLst/>
            </a:prstGeom>
            <a:noFill/>
            <a:ln>
              <a:noFill/>
            </a:ln>
          </p:spPr>
        </p:pic>
        <p:sp>
          <p:nvSpPr>
            <p:cNvPr id="270" name="Google Shape;270;p10"/>
            <p:cNvSpPr txBox="1"/>
            <p:nvPr/>
          </p:nvSpPr>
          <p:spPr>
            <a:xfrm>
              <a:off x="8187797" y="6730650"/>
              <a:ext cx="1423800" cy="1212300"/>
            </a:xfrm>
            <a:prstGeom prst="rect">
              <a:avLst/>
            </a:prstGeom>
            <a:noFill/>
            <a:ln>
              <a:noFill/>
            </a:ln>
          </p:spPr>
          <p:txBody>
            <a:bodyPr anchorCtr="0" anchor="ctr" bIns="58925" lIns="58925" spcFirstLastPara="1" rIns="58925" wrap="square" tIns="58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Azul</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300</a:t>
              </a:r>
              <a:endParaRPr b="0" i="0" sz="15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Arial"/>
                  <a:ea typeface="Arial"/>
                  <a:cs typeface="Arial"/>
                  <a:sym typeface="Arial"/>
                </a:rPr>
                <a:t>A5</a:t>
              </a:r>
              <a:endParaRPr b="0" i="0" sz="15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